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0"/>
  </p:notesMasterIdLst>
  <p:sldIdLst>
    <p:sldId id="462" r:id="rId2"/>
    <p:sldId id="429" r:id="rId3"/>
    <p:sldId id="430" r:id="rId4"/>
    <p:sldId id="459" r:id="rId5"/>
    <p:sldId id="431" r:id="rId6"/>
    <p:sldId id="432" r:id="rId7"/>
    <p:sldId id="434" r:id="rId8"/>
    <p:sldId id="435" r:id="rId9"/>
    <p:sldId id="439" r:id="rId10"/>
    <p:sldId id="440" r:id="rId11"/>
    <p:sldId id="452" r:id="rId12"/>
    <p:sldId id="454" r:id="rId13"/>
    <p:sldId id="312" r:id="rId14"/>
    <p:sldId id="442" r:id="rId15"/>
    <p:sldId id="441" r:id="rId16"/>
    <p:sldId id="433" r:id="rId17"/>
    <p:sldId id="444" r:id="rId18"/>
    <p:sldId id="446" r:id="rId19"/>
    <p:sldId id="455" r:id="rId20"/>
    <p:sldId id="456" r:id="rId21"/>
    <p:sldId id="450" r:id="rId22"/>
    <p:sldId id="448" r:id="rId23"/>
    <p:sldId id="321" r:id="rId24"/>
    <p:sldId id="306" r:id="rId25"/>
    <p:sldId id="322" r:id="rId26"/>
    <p:sldId id="323" r:id="rId27"/>
    <p:sldId id="457" r:id="rId28"/>
    <p:sldId id="324" r:id="rId29"/>
  </p:sldIdLst>
  <p:sldSz cx="9144000" cy="5143500" type="screen16x9"/>
  <p:notesSz cx="7099300" cy="10234613"/>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A86"/>
    <a:srgbClr val="FF3B3B"/>
    <a:srgbClr val="0066FF"/>
    <a:srgbClr val="62DB45"/>
    <a:srgbClr val="FFFFCC"/>
    <a:srgbClr val="E2D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107" autoAdjust="0"/>
    <p:restoredTop sz="82593" autoAdjust="0"/>
  </p:normalViewPr>
  <p:slideViewPr>
    <p:cSldViewPr snapToGrid="0" snapToObjects="1">
      <p:cViewPr varScale="1">
        <p:scale>
          <a:sx n="80" d="100"/>
          <a:sy n="80" d="100"/>
        </p:scale>
        <p:origin x="-852" y="-96"/>
      </p:cViewPr>
      <p:guideLst>
        <p:guide orient="horz" pos="1620"/>
        <p:guide pos="2880"/>
      </p:guideLst>
    </p:cSldViewPr>
  </p:slideViewPr>
  <p:outlineViewPr>
    <p:cViewPr>
      <p:scale>
        <a:sx n="33" d="100"/>
        <a:sy n="33" d="100"/>
      </p:scale>
      <p:origin x="0" y="6155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511731"/>
          </a:xfrm>
          <a:prstGeom prst="rect">
            <a:avLst/>
          </a:prstGeom>
        </p:spPr>
        <p:txBody>
          <a:bodyPr vert="horz" wrap="square" lIns="99034" tIns="49517" rIns="99034" bIns="49517" numCol="1" anchor="t" anchorCtr="0" compatLnSpc="1">
            <a:prstTxWarp prst="textNoShape">
              <a:avLst/>
            </a:prstTxWarp>
          </a:bodyPr>
          <a:lstStyle>
            <a:lvl1pPr>
              <a:defRPr sz="1300" smtClean="0"/>
            </a:lvl1pPr>
          </a:lstStyle>
          <a:p>
            <a:pPr>
              <a:defRPr/>
            </a:pPr>
            <a:endParaRPr lang="en-US"/>
          </a:p>
        </p:txBody>
      </p:sp>
      <p:sp>
        <p:nvSpPr>
          <p:cNvPr id="3" name="Date Placeholder 2"/>
          <p:cNvSpPr>
            <a:spLocks noGrp="1"/>
          </p:cNvSpPr>
          <p:nvPr>
            <p:ph type="dt" idx="1"/>
          </p:nvPr>
        </p:nvSpPr>
        <p:spPr>
          <a:xfrm>
            <a:off x="4021295" y="1"/>
            <a:ext cx="3076363" cy="511731"/>
          </a:xfrm>
          <a:prstGeom prst="rect">
            <a:avLst/>
          </a:prstGeom>
        </p:spPr>
        <p:txBody>
          <a:bodyPr vert="horz" wrap="square" lIns="99034" tIns="49517" rIns="99034" bIns="49517" numCol="1" anchor="t" anchorCtr="0" compatLnSpc="1">
            <a:prstTxWarp prst="textNoShape">
              <a:avLst/>
            </a:prstTxWarp>
          </a:bodyPr>
          <a:lstStyle>
            <a:lvl1pPr algn="r">
              <a:defRPr sz="1300" smtClean="0"/>
            </a:lvl1pPr>
          </a:lstStyle>
          <a:p>
            <a:pPr>
              <a:defRPr/>
            </a:pPr>
            <a:fld id="{6F7C9C05-9C3D-4042-8548-49906676AF0C}" type="datetime1">
              <a:rPr lang="en-US"/>
              <a:pPr>
                <a:defRPr/>
              </a:pPr>
              <a:t>8/18/2011</a:t>
            </a:fld>
            <a:endParaRPr lang="en-US"/>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34" tIns="49517" rIns="99034" bIns="49517" rtlCol="0" anchor="ctr"/>
          <a:lstStyle/>
          <a:p>
            <a:pPr lvl="0"/>
            <a:endParaRPr lang="en-US" noProof="0" smtClean="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34" tIns="49517" rIns="99034" bIns="495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721107"/>
            <a:ext cx="3076363" cy="511731"/>
          </a:xfrm>
          <a:prstGeom prst="rect">
            <a:avLst/>
          </a:prstGeom>
        </p:spPr>
        <p:txBody>
          <a:bodyPr vert="horz" wrap="square" lIns="99034" tIns="49517" rIns="99034" bIns="49517" numCol="1" anchor="b" anchorCtr="0" compatLnSpc="1">
            <a:prstTxWarp prst="textNoShape">
              <a:avLst/>
            </a:prstTxWarp>
          </a:bodyPr>
          <a:lstStyle>
            <a:lvl1pPr>
              <a:defRPr sz="1300" smtClean="0"/>
            </a:lvl1pPr>
          </a:lstStyle>
          <a:p>
            <a:pPr>
              <a:defRPr/>
            </a:pPr>
            <a:endParaRPr lang="en-US"/>
          </a:p>
        </p:txBody>
      </p:sp>
      <p:sp>
        <p:nvSpPr>
          <p:cNvPr id="7" name="Slide Number Placeholder 6"/>
          <p:cNvSpPr>
            <a:spLocks noGrp="1"/>
          </p:cNvSpPr>
          <p:nvPr>
            <p:ph type="sldNum" sz="quarter" idx="5"/>
          </p:nvPr>
        </p:nvSpPr>
        <p:spPr>
          <a:xfrm>
            <a:off x="4021295" y="9721107"/>
            <a:ext cx="3076363" cy="511731"/>
          </a:xfrm>
          <a:prstGeom prst="rect">
            <a:avLst/>
          </a:prstGeom>
        </p:spPr>
        <p:txBody>
          <a:bodyPr vert="horz" wrap="square" lIns="99034" tIns="49517" rIns="99034" bIns="49517" numCol="1" anchor="b" anchorCtr="0" compatLnSpc="1">
            <a:prstTxWarp prst="textNoShape">
              <a:avLst/>
            </a:prstTxWarp>
          </a:bodyPr>
          <a:lstStyle>
            <a:lvl1pPr algn="r">
              <a:defRPr sz="1300" smtClean="0"/>
            </a:lvl1pPr>
          </a:lstStyle>
          <a:p>
            <a:pPr>
              <a:defRPr/>
            </a:pPr>
            <a:fld id="{D6D5176D-F9DC-4643-81BC-DF10432F2FC2}" type="slidenum">
              <a:rPr lang="en-US"/>
              <a:pPr>
                <a:defRPr/>
              </a:pPr>
              <a:t>‹Nº›</a:t>
            </a:fld>
            <a:endParaRPr lang="en-US"/>
          </a:p>
        </p:txBody>
      </p:sp>
    </p:spTree>
    <p:extLst>
      <p:ext uri="{BB962C8B-B14F-4D97-AF65-F5344CB8AC3E}">
        <p14:creationId xmlns:p14="http://schemas.microsoft.com/office/powerpoint/2010/main" val="15370423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forums.anandtech.com/showthread.php?t=213137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dirty="0" smtClean="0">
              <a:ea typeface="ＭＳ Ｐゴシック" pitchFamily="-112" charset="-128"/>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21D1CA40-89F3-49A5-A9A7-D167B397CBF5}"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the same time, in rendering, the exact silhouette can actually be computed from the available 3D data. Such approaches will be presented later in the course. </a:t>
            </a:r>
          </a:p>
          <a:p>
            <a:r>
              <a:rPr lang="en-US" sz="1200" dirty="0"/>
              <a:t> </a:t>
            </a:r>
          </a:p>
          <a:p>
            <a:r>
              <a:rPr lang="en-US" sz="1200" dirty="0"/>
              <a:t>If we ignore all this additional data and just go with a single color sample per pixel, we will get the simplest possible and the most universal algorithm, but the price for this is quality. </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10</a:t>
            </a:fld>
            <a:endParaRPr lang="en-US"/>
          </a:p>
        </p:txBody>
      </p:sp>
    </p:spTree>
    <p:extLst>
      <p:ext uri="{BB962C8B-B14F-4D97-AF65-F5344CB8AC3E}">
        <p14:creationId xmlns:p14="http://schemas.microsoft.com/office/powerpoint/2010/main" val="527093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Best quality, of course, could be achieved with super-sampling, which is the gold standard for anti-aliasing, since it emulates integration processes in a camera or a human eye. </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11</a:t>
            </a:fld>
            <a:endParaRPr lang="en-US"/>
          </a:p>
        </p:txBody>
      </p:sp>
    </p:spTree>
    <p:extLst>
      <p:ext uri="{BB962C8B-B14F-4D97-AF65-F5344CB8AC3E}">
        <p14:creationId xmlns:p14="http://schemas.microsoft.com/office/powerpoint/2010/main" val="375638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smtClean="0"/>
              <a:t>For some pixels though the sampled colors will</a:t>
            </a:r>
            <a:r>
              <a:rPr lang="en-US" sz="1200" baseline="0" dirty="0" smtClean="0"/>
              <a:t> not be</a:t>
            </a:r>
            <a:r>
              <a:rPr lang="en-US" sz="1200" dirty="0" smtClean="0"/>
              <a:t> significantly different; and we will just do unnecessary work super-sampling such pixels.</a:t>
            </a:r>
          </a:p>
          <a:p>
            <a:pPr defTabSz="320954">
              <a:defRPr/>
            </a:pPr>
            <a:endParaRPr lang="en-US" sz="1200" dirty="0" smtClean="0"/>
          </a:p>
          <a:p>
            <a:pPr defTabSz="320954">
              <a:defRPr/>
            </a:pPr>
            <a:r>
              <a:rPr lang="en-US" sz="1200" dirty="0" smtClean="0"/>
              <a:t>The simplest non-trivial case is a pixel with 2 distinct sampled colors. It usually happens when a silhouette line goes through the pixel.</a:t>
            </a:r>
          </a:p>
          <a:p>
            <a:pPr defTabSz="320954">
              <a:defRPr/>
            </a:pPr>
            <a:endParaRPr lang="en-US" sz="1200" dirty="0" smtClean="0"/>
          </a:p>
          <a:p>
            <a:pPr defTabSz="320954">
              <a:defRPr/>
            </a:pPr>
            <a:r>
              <a:rPr lang="en-US" sz="1200" dirty="0" smtClean="0"/>
              <a:t>For such pixels, the integral can be approximated with area computations.</a:t>
            </a:r>
          </a:p>
          <a:p>
            <a:pPr defTabSz="320954">
              <a:defRPr/>
            </a:pPr>
            <a:endParaRPr lang="en-US" sz="1200" dirty="0" smtClean="0"/>
          </a:p>
          <a:p>
            <a:pPr defTabSz="320954">
              <a:defRPr/>
            </a:pPr>
            <a:r>
              <a:rPr lang="en-US" sz="1200" dirty="0" smtClean="0"/>
              <a:t>It</a:t>
            </a:r>
            <a:r>
              <a:rPr lang="en-US" sz="1200" baseline="0" dirty="0" smtClean="0"/>
              <a:t> might even work if we know only a single color per pixel and somehow able to estimate silhouette lines.</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12</a:t>
            </a:fld>
            <a:endParaRPr lang="en-US"/>
          </a:p>
        </p:txBody>
      </p:sp>
    </p:spTree>
    <p:extLst>
      <p:ext uri="{BB962C8B-B14F-4D97-AF65-F5344CB8AC3E}">
        <p14:creationId xmlns:p14="http://schemas.microsoft.com/office/powerpoint/2010/main" val="1634092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 done before. In early 80s pixel art scaling algorithms were developed to allow older computer games run on higher resolution displays.</a:t>
            </a:r>
          </a:p>
          <a:p>
            <a:endParaRPr lang="en-US" dirty="0" smtClean="0"/>
          </a:p>
          <a:p>
            <a:r>
              <a:rPr lang="en-US" dirty="0" smtClean="0"/>
              <a:t>These</a:t>
            </a:r>
            <a:r>
              <a:rPr lang="en-US" baseline="0" dirty="0" smtClean="0"/>
              <a:t> algorithms use a small neighborhood of a current pixel to compute pixels at higher resolution. It works because the number of potential patterns is limited for older games.</a:t>
            </a:r>
          </a:p>
          <a:p>
            <a:endParaRPr lang="en-US" baseline="0" dirty="0" smtClean="0"/>
          </a:p>
          <a:p>
            <a:r>
              <a:rPr lang="en-US" baseline="0" dirty="0" smtClean="0"/>
              <a:t>Recently, Kopf and </a:t>
            </a:r>
            <a:r>
              <a:rPr lang="en-US" baseline="0" dirty="0" err="1" smtClean="0"/>
              <a:t>Lischinski</a:t>
            </a:r>
            <a:r>
              <a:rPr lang="en-US" baseline="0" dirty="0" smtClean="0"/>
              <a:t> come with a clever </a:t>
            </a:r>
            <a:r>
              <a:rPr lang="en-US" baseline="0" dirty="0" err="1" smtClean="0"/>
              <a:t>dipixelizing</a:t>
            </a:r>
            <a:r>
              <a:rPr lang="en-US" baseline="0" dirty="0" smtClean="0"/>
              <a:t> algorithm, which uses higher order curves.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13</a:t>
            </a:fld>
            <a:endParaRPr lang="en-US"/>
          </a:p>
        </p:txBody>
      </p:sp>
    </p:spTree>
    <p:extLst>
      <p:ext uri="{BB962C8B-B14F-4D97-AF65-F5344CB8AC3E}">
        <p14:creationId xmlns:p14="http://schemas.microsoft.com/office/powerpoint/2010/main" val="389080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Their algorithm is too expensive for a real time.</a:t>
            </a:r>
          </a:p>
          <a:p>
            <a:endParaRPr lang="en-US" baseline="0" dirty="0" smtClean="0"/>
          </a:p>
          <a:p>
            <a:r>
              <a:rPr lang="en-US" baseline="0" dirty="0" smtClean="0"/>
              <a:t>We take an inspiration in pixel art algorithms but expand them to allow a general content considering non-local patterns.</a:t>
            </a:r>
          </a:p>
          <a:p>
            <a:endParaRPr lang="en-US" baseline="0" dirty="0" smtClean="0"/>
          </a:p>
          <a:p>
            <a:r>
              <a:rPr lang="en-US" baseline="0" dirty="0" smtClean="0"/>
              <a:t>We will recreate silhouettes using only Boolean data describing which pixels are different. </a:t>
            </a:r>
          </a:p>
          <a:p>
            <a:endParaRPr lang="en-US" baseline="0" dirty="0" smtClean="0"/>
          </a:p>
          <a:p>
            <a:r>
              <a:rPr lang="en-US" baseline="0" dirty="0" smtClean="0"/>
              <a:t>This is not the only possible approach, but its advantage is simplicity.  This Boolean oracle can use any input data such as color or depth, but its output is either true or false for any given 2 pixels.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14</a:t>
            </a:fld>
            <a:endParaRPr lang="en-US"/>
          </a:p>
        </p:txBody>
      </p:sp>
    </p:spTree>
    <p:extLst>
      <p:ext uri="{BB962C8B-B14F-4D97-AF65-F5344CB8AC3E}">
        <p14:creationId xmlns:p14="http://schemas.microsoft.com/office/powerpoint/2010/main" val="3947803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The simplest way is to use only color data, separately for each channel. With this method, it could be difficult to choose a threshold, since the human vision is non-linear.</a:t>
            </a:r>
          </a:p>
          <a:p>
            <a:pPr defTabSz="320954">
              <a:defRPr/>
            </a:pPr>
            <a:r>
              <a:rPr lang="en-US" sz="1200" dirty="0"/>
              <a:t>Small values will result in needless silhouettes,  while bigger values will not allow finding all differences.</a:t>
            </a:r>
          </a:p>
          <a:p>
            <a:pPr defTabSz="320954">
              <a:defRPr/>
            </a:pPr>
            <a:endParaRPr lang="en-US" sz="1200" dirty="0"/>
          </a:p>
          <a:p>
            <a:pPr defTabSz="320954">
              <a:defRPr/>
            </a:pPr>
            <a:r>
              <a:rPr lang="en-US" sz="1200" dirty="0"/>
              <a:t>Another possibility is to quantify luminosity  (for example, at 10%), based on ITU recommendations which were designed to match the human vision. With luminosity alone, though, false negatives are possible.</a:t>
            </a:r>
          </a:p>
          <a:p>
            <a:pPr defTabSz="320954">
              <a:defRPr/>
            </a:pPr>
            <a:endParaRPr lang="en-US" sz="1200" dirty="0"/>
          </a:p>
          <a:p>
            <a:pPr defTabSz="320954">
              <a:defRPr/>
            </a:pPr>
            <a:r>
              <a:rPr lang="en-US" sz="1200" dirty="0"/>
              <a:t>Non-linear transformations may be used as well,  to provide a good detection over the whole range of colors, as was done in the game </a:t>
            </a:r>
            <a:r>
              <a:rPr lang="en-US" sz="1200" i="1" dirty="0"/>
              <a:t>God of War</a:t>
            </a:r>
            <a:r>
              <a:rPr lang="en-US" sz="1200" dirty="0"/>
              <a:t>.  </a:t>
            </a:r>
          </a:p>
          <a:p>
            <a:pPr defTabSz="320954">
              <a:defRPr/>
            </a:pPr>
            <a:endParaRPr lang="en-US" sz="1200" dirty="0"/>
          </a:p>
          <a:p>
            <a:pPr defTabSz="320954">
              <a:defRPr/>
            </a:pPr>
            <a:r>
              <a:rPr lang="en-US" sz="1200" dirty="0"/>
              <a:t>If only depth is used, it can also exhibit undesirable traits, but, it seems a combination of depth, color, and object ids is the best choice, but it will be application specific. </a:t>
            </a:r>
            <a:r>
              <a:rPr lang="en-US" sz="1200" dirty="0" err="1"/>
              <a:t>Jiminez’s</a:t>
            </a:r>
            <a:r>
              <a:rPr lang="en-US" sz="1200" dirty="0"/>
              <a:t> MLAA uses this approach.</a:t>
            </a:r>
          </a:p>
          <a:p>
            <a:pPr defTabSz="320954">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15</a:t>
            </a:fld>
            <a:endParaRPr lang="en-US"/>
          </a:p>
        </p:txBody>
      </p:sp>
    </p:spTree>
    <p:extLst>
      <p:ext uri="{BB962C8B-B14F-4D97-AF65-F5344CB8AC3E}">
        <p14:creationId xmlns:p14="http://schemas.microsoft.com/office/powerpoint/2010/main" val="957836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The pixel discontinuity data does not necessarily lend itself to easily traceable silhouettes in all cases.  </a:t>
            </a:r>
          </a:p>
          <a:p>
            <a:pPr defTabSz="320954">
              <a:defRPr/>
            </a:pPr>
            <a:endParaRPr lang="en-US" sz="1200" dirty="0" smtClean="0"/>
          </a:p>
          <a:p>
            <a:pPr defTabSz="320954">
              <a:defRPr/>
            </a:pPr>
            <a:r>
              <a:rPr lang="en-US" sz="1200" dirty="0"/>
              <a:t>If we go back to our fella, his eyes are easily identifiable. </a:t>
            </a:r>
          </a:p>
          <a:p>
            <a:pPr defTabSz="320954">
              <a:defRPr/>
            </a:pPr>
            <a:endParaRPr lang="en-US" sz="1200" dirty="0"/>
          </a:p>
          <a:p>
            <a:pPr defTabSz="320954">
              <a:defRPr/>
            </a:pPr>
            <a:r>
              <a:rPr lang="en-US" sz="1200" dirty="0"/>
              <a:t>At the same time, he definitely has some dental problems, perhaps from an unhealthy diet.    </a:t>
            </a:r>
          </a:p>
          <a:p>
            <a:endParaRPr lang="en-US" sz="1200" dirty="0" smtClean="0"/>
          </a:p>
          <a:p>
            <a:r>
              <a:rPr lang="en-US" sz="1200" dirty="0" smtClean="0"/>
              <a:t>General</a:t>
            </a:r>
            <a:r>
              <a:rPr lang="en-US" sz="1200" baseline="0" dirty="0" smtClean="0"/>
              <a:t> rule is that the bigger differences between pixels the more reliable the silhouette extraction is.</a:t>
            </a:r>
          </a:p>
          <a:p>
            <a:r>
              <a:rPr lang="en-US" sz="1200" baseline="0" dirty="0" smtClean="0"/>
              <a:t>This is good, as it allows to eliminate the most noticeable aliasing artifacts.</a:t>
            </a:r>
          </a:p>
          <a:p>
            <a:endParaRPr lang="en-US" dirty="0" smtClean="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16</a:t>
            </a:fld>
            <a:endParaRPr lang="en-US"/>
          </a:p>
        </p:txBody>
      </p:sp>
    </p:spTree>
    <p:extLst>
      <p:ext uri="{BB962C8B-B14F-4D97-AF65-F5344CB8AC3E}">
        <p14:creationId xmlns:p14="http://schemas.microsoft.com/office/powerpoint/2010/main" val="296127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We will have just two rules for extracting silhouettes. On this image, yellow line separates different pixels.</a:t>
            </a:r>
          </a:p>
          <a:p>
            <a:pPr defTabSz="320954">
              <a:defRPr/>
            </a:pPr>
            <a:endParaRPr lang="en-US" sz="1200" dirty="0"/>
          </a:p>
          <a:p>
            <a:pPr defTabSz="320954">
              <a:defRPr/>
            </a:pPr>
            <a:r>
              <a:rPr lang="en-US" sz="1200" dirty="0"/>
              <a:t>Some pixels will border both horizontal and vertical separation lines  (all such pixels are shown with stripped shading). </a:t>
            </a:r>
          </a:p>
          <a:p>
            <a:pPr defTabSz="320954">
              <a:defRPr/>
            </a:pPr>
            <a:endParaRPr lang="en-US" sz="1200" dirty="0"/>
          </a:p>
          <a:p>
            <a:pPr defTabSz="320954">
              <a:defRPr/>
            </a:pPr>
            <a:r>
              <a:rPr lang="en-US" sz="1200" dirty="0"/>
              <a:t>In M.L.A.A., silhouettes could start and end only at edges of such pixels.</a:t>
            </a:r>
          </a:p>
          <a:p>
            <a:pPr defTabSz="320954">
              <a:defRPr/>
            </a:pPr>
            <a:endParaRPr lang="en-US" sz="1200" dirty="0"/>
          </a:p>
          <a:p>
            <a:pPr defTabSz="320954">
              <a:defRPr/>
            </a:pPr>
            <a:r>
              <a:rPr lang="en-US" sz="1200" dirty="0"/>
              <a:t>A simplest way will be to use half-edges though in 09 H.P.G. </a:t>
            </a:r>
            <a:r>
              <a:rPr lang="en-US" sz="1200" dirty="0"/>
              <a:t>paper some fancier way to find intercepts was presented, using color balance.</a:t>
            </a:r>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17</a:t>
            </a:fld>
            <a:endParaRPr lang="en-US"/>
          </a:p>
        </p:txBody>
      </p:sp>
    </p:spTree>
    <p:extLst>
      <p:ext uri="{BB962C8B-B14F-4D97-AF65-F5344CB8AC3E}">
        <p14:creationId xmlns:p14="http://schemas.microsoft.com/office/powerpoint/2010/main" val="4203583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find the end-points for silhouette lines, we have</a:t>
            </a:r>
            <a:r>
              <a:rPr lang="en-US" baseline="0" dirty="0" smtClean="0"/>
              <a:t> to connect them.</a:t>
            </a:r>
          </a:p>
          <a:p>
            <a:endParaRPr lang="en-US" baseline="0" dirty="0" smtClean="0"/>
          </a:p>
          <a:p>
            <a:r>
              <a:rPr lang="en-US" dirty="0" smtClean="0"/>
              <a:t>And for each separation line, we</a:t>
            </a:r>
            <a:r>
              <a:rPr lang="en-US" baseline="0" dirty="0" smtClean="0"/>
              <a:t> choose the longest possible silhouette fragment. </a:t>
            </a:r>
          </a:p>
          <a:p>
            <a:endParaRPr lang="en-US" baseline="0" dirty="0" smtClean="0"/>
          </a:p>
          <a:p>
            <a:r>
              <a:rPr lang="en-US" baseline="0" dirty="0" smtClean="0"/>
              <a:t>This is a difference between original </a:t>
            </a:r>
            <a:r>
              <a:rPr lang="en-US" sz="800" dirty="0"/>
              <a:t>M.L.A.A.  </a:t>
            </a:r>
            <a:r>
              <a:rPr lang="en-US" baseline="0" dirty="0" smtClean="0"/>
              <a:t>and Jimenez's </a:t>
            </a:r>
            <a:r>
              <a:rPr lang="en-US" sz="800" dirty="0"/>
              <a:t>M.L.A.A.  </a:t>
            </a:r>
            <a:r>
              <a:rPr lang="en-US" baseline="0" dirty="0" smtClean="0"/>
              <a:t>in which the first found silhouette is used.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18</a:t>
            </a:fld>
            <a:endParaRPr lang="en-US"/>
          </a:p>
        </p:txBody>
      </p:sp>
    </p:spTree>
    <p:extLst>
      <p:ext uri="{BB962C8B-B14F-4D97-AF65-F5344CB8AC3E}">
        <p14:creationId xmlns:p14="http://schemas.microsoft.com/office/powerpoint/2010/main" val="1091051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baseline="0" dirty="0" smtClean="0"/>
              <a:t>Rationale for this is to preserve the object silhouette despite other objects intersecting it as shown on this Edgar image.</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19</a:t>
            </a:fld>
            <a:endParaRPr lang="en-US"/>
          </a:p>
        </p:txBody>
      </p:sp>
    </p:spTree>
    <p:extLst>
      <p:ext uri="{BB962C8B-B14F-4D97-AF65-F5344CB8AC3E}">
        <p14:creationId xmlns:p14="http://schemas.microsoft.com/office/powerpoint/2010/main" val="194472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ES" smtClean="0">
              <a:ea typeface="ＭＳ Ｐゴシック" pitchFamily="-112" charset="-128"/>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21D1CA40-89F3-49A5-A9A7-D167B397CBF5}"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If both horizontal and vertical silhouette lines intersect the same pixel, </a:t>
            </a:r>
            <a:r>
              <a:rPr lang="en-US" sz="1200" dirty="0" smtClean="0"/>
              <a:t>we could </a:t>
            </a:r>
            <a:r>
              <a:rPr lang="en-US" sz="1200" dirty="0"/>
              <a:t>choose the longest silhouette line to avoid over-blurring.</a:t>
            </a:r>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20</a:t>
            </a:fld>
            <a:endParaRPr lang="en-US"/>
          </a:p>
        </p:txBody>
      </p:sp>
    </p:spTree>
    <p:extLst>
      <p:ext uri="{BB962C8B-B14F-4D97-AF65-F5344CB8AC3E}">
        <p14:creationId xmlns:p14="http://schemas.microsoft.com/office/powerpoint/2010/main" val="1375714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And, finally, if the silhouette end-points are on opposite sides of the separation line, we will get a so-called Z-shape. Otherwise, a U-shape will be created, which consists of 2 linear segments. </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21</a:t>
            </a:fld>
            <a:endParaRPr lang="en-US"/>
          </a:p>
        </p:txBody>
      </p:sp>
    </p:spTree>
    <p:extLst>
      <p:ext uri="{BB962C8B-B14F-4D97-AF65-F5344CB8AC3E}">
        <p14:creationId xmlns:p14="http://schemas.microsoft.com/office/powerpoint/2010/main" val="3979112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putting everything together,</a:t>
            </a:r>
            <a:r>
              <a:rPr lang="en-US" sz="1200" baseline="0" dirty="0" smtClean="0"/>
              <a:t> from left to right: original image, separation lines, reconstructed silhouette, and anti-aliased image.</a:t>
            </a:r>
            <a:endParaRPr lang="en-US" sz="1200"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22</a:t>
            </a:fld>
            <a:endParaRPr lang="en-US"/>
          </a:p>
        </p:txBody>
      </p:sp>
    </p:spTree>
    <p:extLst>
      <p:ext uri="{BB962C8B-B14F-4D97-AF65-F5344CB8AC3E}">
        <p14:creationId xmlns:p14="http://schemas.microsoft.com/office/powerpoint/2010/main" val="2749540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j-lt"/>
              </a:rPr>
              <a:t>In a nutshell, </a:t>
            </a:r>
            <a:r>
              <a:rPr lang="en-US" sz="1200" dirty="0">
                <a:latin typeface="+mj-lt"/>
              </a:rPr>
              <a:t>M.L.A.A. </a:t>
            </a:r>
            <a:r>
              <a:rPr lang="en-US" sz="1200" dirty="0" smtClean="0">
                <a:latin typeface="+mj-lt"/>
              </a:rPr>
              <a:t>uses silhouettes hallucinated from discontinuity data, to filter colors around such silhouettes.</a:t>
            </a:r>
          </a:p>
          <a:p>
            <a:endParaRPr lang="en-US" sz="1200" dirty="0" smtClean="0">
              <a:latin typeface="+mj-lt"/>
            </a:endParaRPr>
          </a:p>
          <a:p>
            <a:pPr defTabSz="320954">
              <a:defRPr/>
            </a:pPr>
            <a:r>
              <a:rPr lang="en-US" sz="1200" dirty="0" smtClean="0">
                <a:latin typeface="+mj-lt"/>
              </a:rPr>
              <a:t>Other rules are entirely possible. </a:t>
            </a:r>
            <a:r>
              <a:rPr lang="en-US" sz="1200" dirty="0">
                <a:latin typeface="+mj-lt"/>
              </a:rPr>
              <a:t>Most will result in similar silhouettes in </a:t>
            </a:r>
            <a:r>
              <a:rPr lang="en-US" sz="1200" dirty="0">
                <a:solidFill>
                  <a:srgbClr val="0070C0"/>
                </a:solidFill>
                <a:latin typeface="+mj-lt"/>
                <a:ea typeface="ＭＳ Ｐゴシック" pitchFamily="-112" charset="-128"/>
              </a:rPr>
              <a:t>good</a:t>
            </a:r>
            <a:r>
              <a:rPr lang="en-US" sz="1200" dirty="0">
                <a:latin typeface="+mj-lt"/>
              </a:rPr>
              <a:t> situations, and we don’t have enough information in </a:t>
            </a:r>
            <a:r>
              <a:rPr lang="en-US" sz="1200" dirty="0">
                <a:solidFill>
                  <a:srgbClr val="00B050"/>
                </a:solidFill>
                <a:latin typeface="+mj-lt"/>
              </a:rPr>
              <a:t>bad </a:t>
            </a:r>
            <a:r>
              <a:rPr lang="en-US" sz="1200" dirty="0">
                <a:latin typeface="+mj-lt"/>
              </a:rPr>
              <a:t>situations anyway. </a:t>
            </a:r>
            <a:endParaRPr lang="en-US" sz="1200" dirty="0" smtClean="0">
              <a:latin typeface="+mj-lt"/>
            </a:endParaRPr>
          </a:p>
          <a:p>
            <a:endParaRPr lang="en-US" sz="1200" dirty="0" smtClean="0">
              <a:latin typeface="+mj-lt"/>
            </a:endParaRP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23</a:t>
            </a:fld>
            <a:endParaRPr lang="en-US"/>
          </a:p>
        </p:txBody>
      </p:sp>
    </p:spTree>
    <p:extLst>
      <p:ext uri="{BB962C8B-B14F-4D97-AF65-F5344CB8AC3E}">
        <p14:creationId xmlns:p14="http://schemas.microsoft.com/office/powerpoint/2010/main" val="1808219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rPr>
              <a:t>Original </a:t>
            </a:r>
            <a:r>
              <a:rPr lang="en-US" sz="1200" dirty="0">
                <a:latin typeface="+mn-lt"/>
              </a:rPr>
              <a:t>M.L.A.A. </a:t>
            </a:r>
            <a:r>
              <a:rPr lang="en-US" sz="1200" dirty="0" smtClean="0">
                <a:latin typeface="+mn-lt"/>
              </a:rPr>
              <a:t>approach,</a:t>
            </a:r>
            <a:r>
              <a:rPr lang="en-US" sz="1200" baseline="0" dirty="0" smtClean="0">
                <a:latin typeface="+mn-lt"/>
              </a:rPr>
              <a:t> when it was presented at H.P.G. 09, was more like a proof of concept.</a:t>
            </a:r>
          </a:p>
          <a:p>
            <a:pPr defTabSz="320954">
              <a:defRPr/>
            </a:pPr>
            <a:r>
              <a:rPr lang="en-US" sz="1200" baseline="0" dirty="0" smtClean="0">
                <a:latin typeface="+mn-lt"/>
              </a:rPr>
              <a:t>In fact, I didn’t even mention deferred rendering, but talked about Leonardo da Vinci, </a:t>
            </a:r>
            <a:r>
              <a:rPr lang="en-US" sz="1200" baseline="0" dirty="0" err="1" smtClean="0">
                <a:latin typeface="+mn-lt"/>
              </a:rPr>
              <a:t>Kazimir</a:t>
            </a:r>
            <a:r>
              <a:rPr lang="en-US" sz="1200" baseline="0" dirty="0" smtClean="0">
                <a:latin typeface="+mn-lt"/>
              </a:rPr>
              <a:t> Malevich, and </a:t>
            </a:r>
            <a:r>
              <a:rPr lang="en-US" sz="1200" dirty="0">
                <a:latin typeface="+mn-lt"/>
              </a:rPr>
              <a:t>Georges Seurat</a:t>
            </a:r>
            <a:r>
              <a:rPr lang="en-US" sz="1200" baseline="0" dirty="0" smtClean="0">
                <a:latin typeface="+mn-lt"/>
              </a:rPr>
              <a:t>.</a:t>
            </a:r>
          </a:p>
          <a:p>
            <a:endParaRPr lang="en-US" sz="1200" baseline="0" dirty="0" smtClean="0">
              <a:latin typeface="+mn-lt"/>
            </a:endParaRPr>
          </a:p>
          <a:p>
            <a:r>
              <a:rPr lang="en-US" sz="1200" baseline="0" dirty="0" smtClean="0">
                <a:latin typeface="+mn-lt"/>
              </a:rPr>
              <a:t>Now, most of the original </a:t>
            </a:r>
            <a:r>
              <a:rPr lang="en-US" sz="1200" dirty="0">
                <a:latin typeface="+mn-lt"/>
              </a:rPr>
              <a:t>M.L.A.A. </a:t>
            </a:r>
            <a:r>
              <a:rPr lang="en-US" sz="1200" baseline="0" dirty="0" smtClean="0">
                <a:latin typeface="+mn-lt"/>
              </a:rPr>
              <a:t>shortcomings are addressed, one way or another.</a:t>
            </a:r>
          </a:p>
          <a:p>
            <a:endParaRPr lang="en-US" sz="1200" baseline="0" dirty="0" smtClean="0">
              <a:latin typeface="+mn-lt"/>
            </a:endParaRPr>
          </a:p>
          <a:p>
            <a:r>
              <a:rPr lang="en-US" sz="1200" baseline="0" dirty="0" smtClean="0">
                <a:latin typeface="+mn-lt"/>
              </a:rPr>
              <a:t>And there is even a new CPU version, executed in about 6 </a:t>
            </a:r>
            <a:r>
              <a:rPr lang="en-US" sz="1200" baseline="0" dirty="0" err="1" smtClean="0">
                <a:latin typeface="+mn-lt"/>
              </a:rPr>
              <a:t>ms</a:t>
            </a:r>
            <a:r>
              <a:rPr lang="en-US" sz="1200" baseline="0" dirty="0" smtClean="0">
                <a:latin typeface="+mn-lt"/>
              </a:rPr>
              <a:t>, implemented by Alexandre De Pereyra from Solutions group at Intel.</a:t>
            </a:r>
          </a:p>
          <a:p>
            <a:r>
              <a:rPr lang="en-US" sz="1200" baseline="0" dirty="0" smtClean="0">
                <a:latin typeface="+mn-lt"/>
              </a:rPr>
              <a:t>He did a thorough job optimizing and commenting the code, so if you want to look on the code which you can understand, download this version.</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24</a:t>
            </a:fld>
            <a:endParaRPr lang="en-US"/>
          </a:p>
        </p:txBody>
      </p:sp>
    </p:spTree>
    <p:extLst>
      <p:ext uri="{BB962C8B-B14F-4D97-AF65-F5344CB8AC3E}">
        <p14:creationId xmlns:p14="http://schemas.microsoft.com/office/powerpoint/2010/main" val="327334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hlinkClick r:id="rId3"/>
              </a:rPr>
              <a:t>Anti-aliasing Naming Guide</a:t>
            </a:r>
            <a:r>
              <a:rPr lang="en-US" sz="1200" dirty="0"/>
              <a:t> on </a:t>
            </a:r>
            <a:r>
              <a:rPr lang="en-US" sz="1200" dirty="0" err="1"/>
              <a:t>AnandTech</a:t>
            </a:r>
            <a:r>
              <a:rPr lang="en-US" sz="1200" dirty="0"/>
              <a:t> has 27 entries (and some techniques presented today are not even included yet).</a:t>
            </a:r>
          </a:p>
          <a:p>
            <a:pPr defTabSz="320954">
              <a:defRPr/>
            </a:pPr>
            <a:endParaRPr lang="en-US" sz="1200" dirty="0"/>
          </a:p>
          <a:p>
            <a:pPr defTabSz="320954">
              <a:defRPr/>
            </a:pPr>
            <a:r>
              <a:rPr lang="en-US" sz="1200" dirty="0"/>
              <a:t>It spells both problems and opportunities. </a:t>
            </a:r>
          </a:p>
          <a:p>
            <a:pPr defTabSz="320954">
              <a:defRPr/>
            </a:pPr>
            <a:endParaRPr lang="en-US" sz="1200" dirty="0"/>
          </a:p>
          <a:p>
            <a:pPr defTabSz="320954">
              <a:defRPr/>
            </a:pPr>
            <a:r>
              <a:rPr lang="en-US" sz="1200" dirty="0"/>
              <a:t>It is not even clear whether post-processing anti-aliasing is for a long time, or more clever hardware multi-sampling will have an edge.</a:t>
            </a:r>
          </a:p>
          <a:p>
            <a:pPr defTabSz="320954">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25</a:t>
            </a:fld>
            <a:endParaRPr lang="en-US"/>
          </a:p>
        </p:txBody>
      </p:sp>
    </p:spTree>
    <p:extLst>
      <p:ext uri="{BB962C8B-B14F-4D97-AF65-F5344CB8AC3E}">
        <p14:creationId xmlns:p14="http://schemas.microsoft.com/office/powerpoint/2010/main" val="3599340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One of the major questions is what display resolution is good enough?</a:t>
            </a:r>
          </a:p>
          <a:p>
            <a:r>
              <a:rPr lang="en-US" sz="1200" dirty="0" smtClean="0"/>
              <a:t>This was my original slide, discussing</a:t>
            </a:r>
            <a:r>
              <a:rPr lang="en-US" sz="1200" baseline="0" dirty="0" smtClean="0"/>
              <a:t> these issues, and it is on the conference DVD. But, for some reason, I did not receive a complimentary </a:t>
            </a:r>
            <a:r>
              <a:rPr lang="en-US" sz="1200" baseline="0" dirty="0" err="1" smtClean="0"/>
              <a:t>iPad</a:t>
            </a:r>
            <a:r>
              <a:rPr lang="en-US" sz="1200"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26</a:t>
            </a:fld>
            <a:endParaRPr lang="en-US"/>
          </a:p>
        </p:txBody>
      </p:sp>
    </p:spTree>
    <p:extLst>
      <p:ext uri="{BB962C8B-B14F-4D97-AF65-F5344CB8AC3E}">
        <p14:creationId xmlns:p14="http://schemas.microsoft.com/office/powerpoint/2010/main" val="4059296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this is a revised slide. As you see, even 300 dpi are not enough. It is a fascinating topic, you can read more about it on the course web site.</a:t>
            </a:r>
            <a:endParaRPr lang="en-US" sz="1200"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27</a:t>
            </a:fld>
            <a:endParaRPr lang="en-US"/>
          </a:p>
        </p:txBody>
      </p:sp>
    </p:spTree>
    <p:extLst>
      <p:ext uri="{BB962C8B-B14F-4D97-AF65-F5344CB8AC3E}">
        <p14:creationId xmlns:p14="http://schemas.microsoft.com/office/powerpoint/2010/main" val="2469703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concludes</a:t>
            </a:r>
            <a:r>
              <a:rPr lang="en-US" sz="1200" baseline="0" dirty="0" smtClean="0"/>
              <a:t> </a:t>
            </a:r>
            <a:r>
              <a:rPr lang="en-US" sz="1200" dirty="0" smtClean="0"/>
              <a:t>my presentation, thank</a:t>
            </a:r>
            <a:r>
              <a:rPr lang="en-US" sz="1200" baseline="0" dirty="0" smtClean="0"/>
              <a:t> you very much</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28</a:t>
            </a:fld>
            <a:endParaRPr lang="en-US"/>
          </a:p>
        </p:txBody>
      </p:sp>
    </p:spTree>
    <p:extLst>
      <p:ext uri="{BB962C8B-B14F-4D97-AF65-F5344CB8AC3E}">
        <p14:creationId xmlns:p14="http://schemas.microsoft.com/office/powerpoint/2010/main" val="419507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This is a quote from one of the </a:t>
            </a:r>
            <a:r>
              <a:rPr lang="en-US" sz="1200" dirty="0" err="1"/>
              <a:t>AnandTech</a:t>
            </a:r>
            <a:r>
              <a:rPr lang="en-US" sz="1200" dirty="0"/>
              <a:t> forums (orthography preserved).   </a:t>
            </a:r>
          </a:p>
          <a:p>
            <a:pPr defTabSz="320954">
              <a:defRPr/>
            </a:pPr>
            <a:endParaRPr lang="en-US" sz="1200" dirty="0"/>
          </a:p>
          <a:p>
            <a:pPr defTabSz="320954">
              <a:defRPr/>
            </a:pPr>
            <a:r>
              <a:rPr lang="en-US" sz="1200" dirty="0"/>
              <a:t>Well, there is some truth in this statement. M.L.A.A.  is, indeed, not patented.  Unfortunately, it makes small text look terrible. And, obviously, </a:t>
            </a:r>
            <a:r>
              <a:rPr lang="en-US" sz="1200" dirty="0" err="1"/>
              <a:t>Nvidia</a:t>
            </a:r>
            <a:r>
              <a:rPr lang="en-US" sz="1200" dirty="0"/>
              <a:t> wanted, and did something similar.  </a:t>
            </a:r>
          </a:p>
          <a:p>
            <a:endParaRPr lang="en-US" sz="1200" baseline="0" dirty="0" smtClean="0"/>
          </a:p>
          <a:p>
            <a:pPr defTabSz="320954">
              <a:defRPr/>
            </a:pPr>
            <a:r>
              <a:rPr lang="en-US" sz="1200" dirty="0" err="1"/>
              <a:t>Arkadrel</a:t>
            </a:r>
            <a:r>
              <a:rPr lang="en-US" sz="1200" dirty="0"/>
              <a:t>, if you’re out there, sorry for mocking your sincere posting. For legal reasons, I have to apologize every time I am showing this posting.</a:t>
            </a:r>
            <a:r>
              <a:rPr lang="en-US" sz="800" dirty="0"/>
              <a:t> </a:t>
            </a:r>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3</a:t>
            </a:fld>
            <a:endParaRPr lang="en-US"/>
          </a:p>
        </p:txBody>
      </p:sp>
    </p:spTree>
    <p:extLst>
      <p:ext uri="{BB962C8B-B14F-4D97-AF65-F5344CB8AC3E}">
        <p14:creationId xmlns:p14="http://schemas.microsoft.com/office/powerpoint/2010/main" val="424544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Let’s talk about what MLAA actually is.</a:t>
            </a:r>
          </a:p>
          <a:p>
            <a:r>
              <a:rPr lang="en-US" sz="1200" dirty="0" smtClean="0"/>
              <a:t>I will describe the original morphological anti-aliasing algorithm from a two-year perspective.</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4</a:t>
            </a:fld>
            <a:endParaRPr lang="en-US"/>
          </a:p>
        </p:txBody>
      </p:sp>
    </p:spTree>
    <p:extLst>
      <p:ext uri="{BB962C8B-B14F-4D97-AF65-F5344CB8AC3E}">
        <p14:creationId xmlns:p14="http://schemas.microsoft.com/office/powerpoint/2010/main" val="409573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might look like a very nice picture…</a:t>
            </a:r>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5</a:t>
            </a:fld>
            <a:endParaRPr lang="en-US"/>
          </a:p>
        </p:txBody>
      </p:sp>
    </p:spTree>
    <p:extLst>
      <p:ext uri="{BB962C8B-B14F-4D97-AF65-F5344CB8AC3E}">
        <p14:creationId xmlns:p14="http://schemas.microsoft.com/office/powerpoint/2010/main" val="402058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but if we zoom in, we will see that it is actually ugly. All these zigzag edges... you would never see this in a real life. </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6</a:t>
            </a:fld>
            <a:endParaRPr lang="en-US"/>
          </a:p>
        </p:txBody>
      </p:sp>
    </p:spTree>
    <p:extLst>
      <p:ext uri="{BB962C8B-B14F-4D97-AF65-F5344CB8AC3E}">
        <p14:creationId xmlns:p14="http://schemas.microsoft.com/office/powerpoint/2010/main" val="285912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0954">
              <a:defRPr/>
            </a:pPr>
            <a:r>
              <a:rPr lang="en-US" sz="1200" dirty="0"/>
              <a:t>On the other hand, we can still recognize eyes, the general face oval, and other features.  </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7</a:t>
            </a:fld>
            <a:endParaRPr lang="en-US"/>
          </a:p>
        </p:txBody>
      </p:sp>
    </p:spTree>
    <p:extLst>
      <p:ext uri="{BB962C8B-B14F-4D97-AF65-F5344CB8AC3E}">
        <p14:creationId xmlns:p14="http://schemas.microsoft.com/office/powerpoint/2010/main" val="353829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this is our plan. We want to:  </a:t>
            </a:r>
          </a:p>
          <a:p>
            <a:r>
              <a:rPr lang="en-US" sz="1200" dirty="0"/>
              <a:t> </a:t>
            </a:r>
          </a:p>
          <a:p>
            <a:r>
              <a:rPr lang="en-US" sz="1200" dirty="0"/>
              <a:t>- somehow find silhouettes in images</a:t>
            </a:r>
          </a:p>
          <a:p>
            <a:endParaRPr lang="en-US" sz="1200" dirty="0"/>
          </a:p>
          <a:p>
            <a:r>
              <a:rPr lang="en-US" sz="1200" dirty="0"/>
              <a:t>  and then</a:t>
            </a:r>
          </a:p>
          <a:p>
            <a:r>
              <a:rPr lang="en-US" sz="1200" dirty="0"/>
              <a:t>- blend colors around the found silhouettes.</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8</a:t>
            </a:fld>
            <a:endParaRPr lang="en-US"/>
          </a:p>
        </p:txBody>
      </p:sp>
    </p:spTree>
    <p:extLst>
      <p:ext uri="{BB962C8B-B14F-4D97-AF65-F5344CB8AC3E}">
        <p14:creationId xmlns:p14="http://schemas.microsoft.com/office/powerpoint/2010/main" val="189026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Silhouettes come handy in many computer science disciplines.</a:t>
            </a:r>
          </a:p>
          <a:p>
            <a:r>
              <a:rPr lang="en-US" sz="1200" dirty="0"/>
              <a:t>In all these methods, plausible silhouettes are first </a:t>
            </a:r>
            <a:r>
              <a:rPr lang="en-US" sz="1200" i="1" dirty="0"/>
              <a:t>hallucinated</a:t>
            </a:r>
            <a:r>
              <a:rPr lang="en-US" sz="1200" dirty="0"/>
              <a:t> and then used for image processing.  </a:t>
            </a:r>
          </a:p>
          <a:p>
            <a:endParaRPr lang="en-US" dirty="0"/>
          </a:p>
        </p:txBody>
      </p:sp>
      <p:sp>
        <p:nvSpPr>
          <p:cNvPr id="4" name="Slide Number Placeholder 3"/>
          <p:cNvSpPr>
            <a:spLocks noGrp="1"/>
          </p:cNvSpPr>
          <p:nvPr>
            <p:ph type="sldNum" sz="quarter" idx="10"/>
          </p:nvPr>
        </p:nvSpPr>
        <p:spPr/>
        <p:txBody>
          <a:bodyPr/>
          <a:lstStyle/>
          <a:p>
            <a:pPr>
              <a:defRPr/>
            </a:pPr>
            <a:fld id="{D6D5176D-F9DC-4643-81BC-DF10432F2FC2}" type="slidenum">
              <a:rPr lang="en-US" smtClean="0"/>
              <a:pPr>
                <a:defRPr/>
              </a:pPr>
              <a:t>9</a:t>
            </a:fld>
            <a:endParaRPr lang="en-US"/>
          </a:p>
        </p:txBody>
      </p:sp>
    </p:spTree>
    <p:extLst>
      <p:ext uri="{BB962C8B-B14F-4D97-AF65-F5344CB8AC3E}">
        <p14:creationId xmlns:p14="http://schemas.microsoft.com/office/powerpoint/2010/main" val="54699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18DD6DF-9FBE-4A06-8857-18D89BD3F5FD}" type="datetime1">
              <a:rPr lang="en-US"/>
              <a:pPr>
                <a:defRPr/>
              </a:pPr>
              <a:t>8/18/2011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71706B-5EFF-42FA-AC28-940826F3AE02}" type="slidenum">
              <a:rPr lang="en-US"/>
              <a:pPr>
                <a:defRPr/>
              </a:pPr>
              <a:t>‹Nº›</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71B758-0ED0-47AB-97D0-696EA493C0F8}" type="datetime1">
              <a:rPr lang="en-US"/>
              <a:pPr>
                <a:defRPr/>
              </a:pPr>
              <a:t>8/18/2011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B344AA-5666-4FB4-98EF-9A039A2A207B}" type="slidenum">
              <a:rPr lang="en-US"/>
              <a:pPr>
                <a:defRPr/>
              </a:pPr>
              <a:t>‹Nº›</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E818FCC-26D6-462F-AA7D-E5C3CDF3102B}" type="datetime1">
              <a:rPr lang="en-US"/>
              <a:pPr>
                <a:defRPr/>
              </a:pPr>
              <a:t>8/18/2011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4953F1-AF84-42B5-837E-467C46FF3AAB}"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168B93-FB92-4F90-AFB0-E2EBC5987EF2}" type="datetime1">
              <a:rPr lang="en-US"/>
              <a:pPr>
                <a:defRPr/>
              </a:pPr>
              <a:t>8/18/2011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6BFAEC-1CB8-41B4-988B-965963CB3972}"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521FFB-5854-4582-AB02-BF4E5A955AFA}" type="datetime1">
              <a:rPr lang="en-US"/>
              <a:pPr>
                <a:defRPr/>
              </a:pPr>
              <a:t>8/18/2011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4B07E6-DF6B-44DA-B48D-F814C6DA0F43}"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A3FE25-F98A-4947-A63C-AA6D79AE0D50}" type="datetime1">
              <a:rPr lang="en-US"/>
              <a:pPr>
                <a:defRPr/>
              </a:pPr>
              <a:t>8/18/2011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866CAB8-C27B-47F1-86F3-3884A8D06706}"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108" charset="0"/>
              </a:defRPr>
            </a:lvl1pPr>
          </a:lstStyle>
          <a:p>
            <a:pPr>
              <a:defRPr/>
            </a:pPr>
            <a:fld id="{7DF6FB25-9059-4091-8E6B-683C221CFF7D}" type="datetime1">
              <a:rPr lang="en-US"/>
              <a:pPr>
                <a:defRPr/>
              </a:pPr>
              <a:t>8/18/2011</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108"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108" charset="0"/>
              </a:defRPr>
            </a:lvl1pPr>
          </a:lstStyle>
          <a:p>
            <a:pPr>
              <a:defRPr/>
            </a:pPr>
            <a:fld id="{24445E3B-2D74-4288-969E-728E980BC142}"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txStyles>
    <p:titleStyle>
      <a:lvl1pPr algn="l" defTabSz="457200" rtl="0" eaLnBrk="0" fontAlgn="base" hangingPunct="0">
        <a:spcBef>
          <a:spcPct val="0"/>
        </a:spcBef>
        <a:spcAft>
          <a:spcPct val="0"/>
        </a:spcAft>
        <a:defRPr sz="3200" b="1" kern="1200">
          <a:solidFill>
            <a:schemeClr val="tx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2pPr>
      <a:lvl3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3pPr>
      <a:lvl4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4pPr>
      <a:lvl5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Pixel_art_scaling_algorithm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en.wikipedia.org/wiki/Rec._709" TargetMode="External"/></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forums.anandtech.com/showthread.php?t=213137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iryoku.com/aacours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luebke.us/publications/pdf/ieee.computer.Aug2005.pdf" TargetMode="External"/><Relationship Id="rId4" Type="http://schemas.openxmlformats.org/officeDocument/2006/relationships/hyperlink" Target="http://filmicgames.com/archives/69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hyperlink" Target="http://forums.anandtech.com/member.php?u=28256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ctrTitle"/>
          </p:nvPr>
        </p:nvSpPr>
        <p:spPr>
          <a:xfrm>
            <a:off x="685800" y="686160"/>
            <a:ext cx="7772400" cy="1602265"/>
          </a:xfrm>
        </p:spPr>
        <p:txBody>
          <a:bodyPr/>
          <a:lstStyle/>
          <a:p>
            <a:pPr algn="ctr"/>
            <a:r>
              <a:rPr lang="en-US" sz="4000" dirty="0" smtClean="0">
                <a:latin typeface="+mj-lt"/>
              </a:rPr>
              <a:t> Filtering Approaches for </a:t>
            </a:r>
            <a:br>
              <a:rPr lang="en-US" sz="4000" dirty="0" smtClean="0">
                <a:latin typeface="+mj-lt"/>
              </a:rPr>
            </a:br>
            <a:r>
              <a:rPr lang="en-US" sz="4000" dirty="0" smtClean="0">
                <a:latin typeface="+mj-lt"/>
              </a:rPr>
              <a:t>Real-Time Anti-Aliasing </a:t>
            </a:r>
            <a:endParaRPr lang="en-US" sz="4000" dirty="0" smtClean="0">
              <a:latin typeface="+mj-lt"/>
              <a:cs typeface="Arial" charset="0"/>
            </a:endParaRPr>
          </a:p>
        </p:txBody>
      </p:sp>
      <p:pic>
        <p:nvPicPr>
          <p:cNvPr id="263170" name="Picture 2" descr="http://sis.siggraph.org/OPAL/Themes/SIS/2011/src/downloads/c96-f96_3-a257-representative_image-v1.jpg"/>
          <p:cNvPicPr>
            <a:picLocks noChangeAspect="1" noChangeArrowheads="1"/>
          </p:cNvPicPr>
          <p:nvPr/>
        </p:nvPicPr>
        <p:blipFill>
          <a:blip r:embed="rId3"/>
          <a:srcRect/>
          <a:stretch>
            <a:fillRect/>
          </a:stretch>
        </p:blipFill>
        <p:spPr bwMode="auto">
          <a:xfrm>
            <a:off x="3153961" y="2217513"/>
            <a:ext cx="2836079" cy="2039937"/>
          </a:xfrm>
          <a:prstGeom prst="rect">
            <a:avLst/>
          </a:prstGeom>
          <a:noFill/>
        </p:spPr>
      </p:pic>
      <p:sp>
        <p:nvSpPr>
          <p:cNvPr id="10" name="9 Rectángulo"/>
          <p:cNvSpPr/>
          <p:nvPr/>
        </p:nvSpPr>
        <p:spPr>
          <a:xfrm>
            <a:off x="8206740" y="0"/>
            <a:ext cx="937260" cy="702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5" name="2 Título"/>
          <p:cNvSpPr txBox="1">
            <a:spLocks/>
          </p:cNvSpPr>
          <p:nvPr/>
        </p:nvSpPr>
        <p:spPr bwMode="auto">
          <a:xfrm>
            <a:off x="438123" y="4324287"/>
            <a:ext cx="8229600" cy="7305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s-ES_tradnl" dirty="0" smtClean="0">
                <a:solidFill>
                  <a:prstClr val="black"/>
                </a:solidFill>
                <a:latin typeface="Myriad Pro"/>
                <a:ea typeface="Arial" pitchFamily="34" charset="0"/>
                <a:cs typeface="Arial" pitchFamily="34" charset="0"/>
              </a:rPr>
              <a:t>http://</a:t>
            </a:r>
            <a:r>
              <a:rPr lang="es-ES_tradnl" dirty="0" err="1" smtClean="0">
                <a:solidFill>
                  <a:prstClr val="black"/>
                </a:solidFill>
                <a:latin typeface="Myriad Pro"/>
                <a:ea typeface="Arial" pitchFamily="34" charset="0"/>
                <a:cs typeface="Arial" pitchFamily="34" charset="0"/>
              </a:rPr>
              <a:t>www.iryoku.com</a:t>
            </a:r>
            <a:r>
              <a:rPr lang="es-ES_tradnl" dirty="0" smtClean="0">
                <a:solidFill>
                  <a:prstClr val="black"/>
                </a:solidFill>
                <a:latin typeface="Myriad Pro"/>
                <a:ea typeface="Arial" pitchFamily="34" charset="0"/>
                <a:cs typeface="Arial" pitchFamily="34" charset="0"/>
              </a:rPr>
              <a:t>/</a:t>
            </a:r>
            <a:r>
              <a:rPr lang="es-ES_tradnl" dirty="0" err="1" smtClean="0">
                <a:solidFill>
                  <a:prstClr val="black"/>
                </a:solidFill>
                <a:latin typeface="Myriad Pro"/>
                <a:ea typeface="Arial" pitchFamily="34" charset="0"/>
                <a:cs typeface="Arial" pitchFamily="34" charset="0"/>
              </a:rPr>
              <a:t>aacourse</a:t>
            </a:r>
            <a:r>
              <a:rPr lang="es-ES_tradnl" dirty="0" smtClean="0">
                <a:solidFill>
                  <a:prstClr val="black"/>
                </a:solidFill>
                <a:latin typeface="Myriad Pro"/>
                <a:ea typeface="Arial" pitchFamily="34" charset="0"/>
                <a:cs typeface="Arial" pitchFamily="34" charset="0"/>
              </a:rPr>
              <a:t>/</a:t>
            </a:r>
            <a:endParaRPr lang="es-ES" dirty="0">
              <a:solidFill>
                <a:prstClr val="black"/>
              </a:solidFill>
              <a:latin typeface="Myriad Pro"/>
              <a:ea typeface="Arial" pitchFamily="34" charset="0"/>
              <a:cs typeface="Arial" pitchFamily="34" charset="0"/>
            </a:endParaRPr>
          </a:p>
        </p:txBody>
      </p:sp>
    </p:spTree>
    <p:extLst>
      <p:ext uri="{BB962C8B-B14F-4D97-AF65-F5344CB8AC3E}">
        <p14:creationId xmlns:p14="http://schemas.microsoft.com/office/powerpoint/2010/main" val="3058163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Consolas" pitchFamily="49" charset="0"/>
                <a:cs typeface="Consolas" pitchFamily="49" charset="0"/>
              </a:rPr>
              <a:t>...</a:t>
            </a:r>
            <a:r>
              <a:rPr lang="en-US" dirty="0" smtClean="0"/>
              <a:t>and one important distinction</a:t>
            </a:r>
            <a:endParaRPr lang="en-US" sz="2000" dirty="0"/>
          </a:p>
        </p:txBody>
      </p:sp>
      <p:sp>
        <p:nvSpPr>
          <p:cNvPr id="3" name="Content Placeholder 2"/>
          <p:cNvSpPr>
            <a:spLocks noGrp="1"/>
          </p:cNvSpPr>
          <p:nvPr>
            <p:ph idx="1"/>
          </p:nvPr>
        </p:nvSpPr>
        <p:spPr>
          <a:xfrm>
            <a:off x="1016813" y="1119685"/>
            <a:ext cx="8127187" cy="3722980"/>
          </a:xfrm>
        </p:spPr>
        <p:txBody>
          <a:bodyPr/>
          <a:lstStyle/>
          <a:p>
            <a:pPr lvl="0">
              <a:lnSpc>
                <a:spcPts val="3600"/>
              </a:lnSpc>
              <a:buSzPct val="80000"/>
              <a:buBlip>
                <a:blip r:embed="rId3"/>
              </a:buBlip>
            </a:pPr>
            <a:r>
              <a:rPr lang="en-US" sz="2400" dirty="0" smtClean="0"/>
              <a:t>3D model data (available at </a:t>
            </a:r>
            <a:r>
              <a:rPr lang="en-US" sz="2400" dirty="0" smtClean="0">
                <a:latin typeface="Consolas" pitchFamily="49" charset="0"/>
                <a:cs typeface="Consolas" pitchFamily="49" charset="0"/>
              </a:rPr>
              <a:t>∞</a:t>
            </a:r>
            <a:r>
              <a:rPr lang="en-US" sz="2400" dirty="0" smtClean="0"/>
              <a:t> resolution)</a:t>
            </a:r>
          </a:p>
          <a:p>
            <a:pPr>
              <a:lnSpc>
                <a:spcPts val="3600"/>
              </a:lnSpc>
            </a:pPr>
            <a:r>
              <a:rPr lang="en-US" sz="2400" dirty="0" smtClean="0"/>
              <a:t>We can use it to infer better silhouettes</a:t>
            </a:r>
          </a:p>
          <a:p>
            <a:pPr lvl="1">
              <a:lnSpc>
                <a:spcPts val="3600"/>
              </a:lnSpc>
            </a:pPr>
            <a:r>
              <a:rPr lang="en-US" sz="2000" dirty="0" smtClean="0"/>
              <a:t>a directionally adaptive edge filter, DEAA, GBAA</a:t>
            </a:r>
          </a:p>
          <a:p>
            <a:pPr>
              <a:lnSpc>
                <a:spcPts val="3600"/>
              </a:lnSpc>
            </a:pPr>
            <a:r>
              <a:rPr lang="en-US" sz="2400" dirty="0" smtClean="0"/>
              <a:t>Or super-sample quantities other than color inside pixel</a:t>
            </a:r>
          </a:p>
          <a:p>
            <a:pPr lvl="1">
              <a:lnSpc>
                <a:spcPts val="3600"/>
              </a:lnSpc>
            </a:pPr>
            <a:r>
              <a:rPr lang="en-US" sz="2000" dirty="0" smtClean="0"/>
              <a:t>SRAA</a:t>
            </a:r>
          </a:p>
          <a:p>
            <a:pPr>
              <a:lnSpc>
                <a:spcPts val="3600"/>
              </a:lnSpc>
            </a:pPr>
            <a:r>
              <a:rPr lang="en-US" sz="2400" dirty="0" smtClean="0"/>
              <a:t>Or we may </a:t>
            </a:r>
            <a:r>
              <a:rPr lang="en-US" sz="2400" i="1" dirty="0" smtClean="0"/>
              <a:t>choose</a:t>
            </a:r>
            <a:r>
              <a:rPr lang="en-US" sz="2400" dirty="0" smtClean="0"/>
              <a:t> to use only a single sample/pixel</a:t>
            </a:r>
          </a:p>
          <a:p>
            <a:pPr lvl="1">
              <a:lnSpc>
                <a:spcPts val="3600"/>
              </a:lnSpc>
            </a:pPr>
            <a:r>
              <a:rPr lang="en-US" sz="2000" dirty="0"/>
              <a:t>e</a:t>
            </a:r>
            <a:r>
              <a:rPr lang="en-US" sz="2000" dirty="0" smtClean="0"/>
              <a:t>ither color or depth or combination</a:t>
            </a:r>
            <a:endParaRPr lang="en-US" sz="2000" dirty="0"/>
          </a:p>
          <a:p>
            <a:pPr marL="0" indent="0">
              <a:buNone/>
            </a:pPr>
            <a:endParaRPr lang="en-US" dirty="0"/>
          </a:p>
        </p:txBody>
      </p:sp>
      <p:sp>
        <p:nvSpPr>
          <p:cNvPr id="4" name="Up-Down Arrow 3"/>
          <p:cNvSpPr/>
          <p:nvPr/>
        </p:nvSpPr>
        <p:spPr>
          <a:xfrm>
            <a:off x="376735" y="1635605"/>
            <a:ext cx="304800" cy="2688745"/>
          </a:xfrm>
          <a:prstGeom prst="upDownArrow">
            <a:avLst/>
          </a:prstGeom>
          <a:gradFill flip="none" rotWithShape="1">
            <a:gsLst>
              <a:gs pos="0">
                <a:srgbClr val="00B050"/>
              </a:gs>
              <a:gs pos="45000">
                <a:srgbClr val="92D050"/>
              </a:gs>
              <a:gs pos="70000">
                <a:srgbClr val="FFFF00"/>
              </a:gs>
              <a:gs pos="100000">
                <a:srgbClr val="C00000"/>
              </a:gs>
            </a:gsLst>
            <a:lin ang="5400000" scaled="1"/>
            <a:tileRect/>
          </a:gradFill>
          <a:ln w="635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785" y="4330450"/>
            <a:ext cx="1416099" cy="430887"/>
          </a:xfrm>
          <a:prstGeom prst="rect">
            <a:avLst/>
          </a:prstGeom>
        </p:spPr>
        <p:txBody>
          <a:bodyPr wrap="square">
            <a:spAutoFit/>
          </a:bodyPr>
          <a:lstStyle/>
          <a:p>
            <a:r>
              <a:rPr lang="en-US" sz="2200" dirty="0" smtClean="0">
                <a:solidFill>
                  <a:schemeClr val="accent2"/>
                </a:solidFill>
                <a:effectLst>
                  <a:outerShdw blurRad="38100" dist="38100" dir="2700000" algn="tl">
                    <a:srgbClr val="000000">
                      <a:alpha val="43137"/>
                    </a:srgbClr>
                  </a:outerShdw>
                </a:effectLst>
                <a:latin typeface="+mj-lt"/>
              </a:rPr>
              <a:t>Simplicity</a:t>
            </a:r>
            <a:endParaRPr lang="en-US" sz="2200" dirty="0">
              <a:effectLst>
                <a:outerShdw blurRad="38100" dist="38100" dir="2700000" algn="tl">
                  <a:srgbClr val="000000">
                    <a:alpha val="43137"/>
                  </a:srgbClr>
                </a:outerShdw>
              </a:effectLst>
              <a:latin typeface="+mj-lt"/>
            </a:endParaRPr>
          </a:p>
        </p:txBody>
      </p:sp>
      <p:sp>
        <p:nvSpPr>
          <p:cNvPr id="6" name="Rectangle 5"/>
          <p:cNvSpPr/>
          <p:nvPr/>
        </p:nvSpPr>
        <p:spPr>
          <a:xfrm>
            <a:off x="-67050" y="1173940"/>
            <a:ext cx="1063112" cy="430887"/>
          </a:xfrm>
          <a:prstGeom prst="rect">
            <a:avLst/>
          </a:prstGeom>
        </p:spPr>
        <p:txBody>
          <a:bodyPr wrap="none">
            <a:spAutoFit/>
          </a:bodyPr>
          <a:lstStyle/>
          <a:p>
            <a:r>
              <a:rPr lang="en-US" sz="2200" dirty="0" smtClean="0">
                <a:solidFill>
                  <a:srgbClr val="00B050"/>
                </a:solidFill>
                <a:effectLst>
                  <a:outerShdw blurRad="38100" dist="38100" dir="2700000" algn="tl">
                    <a:srgbClr val="000000">
                      <a:alpha val="43137"/>
                    </a:srgbClr>
                  </a:outerShdw>
                </a:effectLst>
                <a:latin typeface="+mj-lt"/>
              </a:rPr>
              <a:t>Quality</a:t>
            </a:r>
            <a:endParaRPr lang="en-US" sz="2200" dirty="0">
              <a:solidFill>
                <a:srgbClr val="00B05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67535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 hope) it will work</a:t>
            </a:r>
          </a:p>
        </p:txBody>
      </p:sp>
      <p:sp>
        <p:nvSpPr>
          <p:cNvPr id="347" name="Rectangle 346"/>
          <p:cNvSpPr/>
          <p:nvPr/>
        </p:nvSpPr>
        <p:spPr>
          <a:xfrm>
            <a:off x="7162800" y="2038350"/>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Content Placeholder 2"/>
          <p:cNvSpPr>
            <a:spLocks noGrp="1"/>
          </p:cNvSpPr>
          <p:nvPr>
            <p:ph idx="1"/>
          </p:nvPr>
        </p:nvSpPr>
        <p:spPr>
          <a:xfrm>
            <a:off x="3124200" y="1314450"/>
            <a:ext cx="5483400" cy="3050734"/>
          </a:xfrm>
        </p:spPr>
        <p:txBody>
          <a:bodyPr/>
          <a:lstStyle/>
          <a:p>
            <a:pPr marL="0" indent="0">
              <a:spcBef>
                <a:spcPts val="0"/>
              </a:spcBef>
              <a:spcAft>
                <a:spcPts val="4000"/>
              </a:spcAft>
              <a:buNone/>
            </a:pPr>
            <a:r>
              <a:rPr lang="en-US" sz="2400" b="1" dirty="0" smtClean="0">
                <a:solidFill>
                  <a:srgbClr val="008A86"/>
                </a:solidFill>
              </a:rPr>
              <a:t>Super-Sampling Anti-Aliasing</a:t>
            </a:r>
            <a:r>
              <a:rPr lang="en-US" sz="2400" dirty="0" smtClean="0">
                <a:solidFill>
                  <a:srgbClr val="008A86"/>
                </a:solidFill>
              </a:rPr>
              <a:t>: </a:t>
            </a:r>
            <a:endParaRPr lang="en-US" sz="2400" dirty="0"/>
          </a:p>
          <a:p>
            <a:pPr marL="0" indent="0">
              <a:buNone/>
            </a:pPr>
            <a:r>
              <a:rPr lang="en-US" sz="2400" dirty="0" smtClean="0"/>
              <a:t>1. sample each pixel</a:t>
            </a:r>
          </a:p>
          <a:p>
            <a:pPr marL="0" indent="0">
              <a:buNone/>
            </a:pPr>
            <a:endParaRPr lang="en-US" sz="2400" dirty="0" smtClean="0"/>
          </a:p>
          <a:p>
            <a:pPr marL="0" indent="0">
              <a:buNone/>
            </a:pPr>
            <a:endParaRPr lang="en-US" sz="2400" dirty="0" smtClean="0"/>
          </a:p>
          <a:p>
            <a:pPr marL="0" indent="0">
              <a:buNone/>
            </a:pPr>
            <a:r>
              <a:rPr lang="en-US" sz="2400" dirty="0" smtClean="0"/>
              <a:t>2. average computed colors </a:t>
            </a:r>
          </a:p>
        </p:txBody>
      </p:sp>
      <p:sp>
        <p:nvSpPr>
          <p:cNvPr id="404" name="Oval 403"/>
          <p:cNvSpPr>
            <a:spLocks noChangeAspect="1"/>
          </p:cNvSpPr>
          <p:nvPr/>
        </p:nvSpPr>
        <p:spPr>
          <a:xfrm>
            <a:off x="7238989" y="3448039"/>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Oval 404"/>
          <p:cNvSpPr>
            <a:spLocks noChangeAspect="1"/>
          </p:cNvSpPr>
          <p:nvPr/>
        </p:nvSpPr>
        <p:spPr>
          <a:xfrm>
            <a:off x="7450283" y="3448039"/>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Oval 405"/>
          <p:cNvSpPr>
            <a:spLocks noChangeAspect="1"/>
          </p:cNvSpPr>
          <p:nvPr/>
        </p:nvSpPr>
        <p:spPr>
          <a:xfrm>
            <a:off x="7661577" y="344803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Oval 406"/>
          <p:cNvSpPr>
            <a:spLocks noChangeAspect="1"/>
          </p:cNvSpPr>
          <p:nvPr/>
        </p:nvSpPr>
        <p:spPr>
          <a:xfrm>
            <a:off x="7872872" y="344803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Oval 408"/>
          <p:cNvSpPr>
            <a:spLocks noChangeAspect="1"/>
          </p:cNvSpPr>
          <p:nvPr/>
        </p:nvSpPr>
        <p:spPr>
          <a:xfrm>
            <a:off x="7238989" y="3610558"/>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Oval 409"/>
          <p:cNvSpPr>
            <a:spLocks noChangeAspect="1"/>
          </p:cNvSpPr>
          <p:nvPr/>
        </p:nvSpPr>
        <p:spPr>
          <a:xfrm>
            <a:off x="7450283" y="3610558"/>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Oval 410"/>
          <p:cNvSpPr>
            <a:spLocks noChangeAspect="1"/>
          </p:cNvSpPr>
          <p:nvPr/>
        </p:nvSpPr>
        <p:spPr>
          <a:xfrm>
            <a:off x="7661577" y="361055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Oval 411"/>
          <p:cNvSpPr>
            <a:spLocks noChangeAspect="1"/>
          </p:cNvSpPr>
          <p:nvPr/>
        </p:nvSpPr>
        <p:spPr>
          <a:xfrm>
            <a:off x="7872872" y="361055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Oval 413"/>
          <p:cNvSpPr>
            <a:spLocks noChangeAspect="1"/>
          </p:cNvSpPr>
          <p:nvPr/>
        </p:nvSpPr>
        <p:spPr>
          <a:xfrm>
            <a:off x="7238989" y="3773077"/>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Oval 414"/>
          <p:cNvSpPr>
            <a:spLocks noChangeAspect="1"/>
          </p:cNvSpPr>
          <p:nvPr/>
        </p:nvSpPr>
        <p:spPr>
          <a:xfrm>
            <a:off x="7450283" y="3773077"/>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Oval 415"/>
          <p:cNvSpPr>
            <a:spLocks noChangeAspect="1"/>
          </p:cNvSpPr>
          <p:nvPr/>
        </p:nvSpPr>
        <p:spPr>
          <a:xfrm>
            <a:off x="7661577" y="3773077"/>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Oval 416"/>
          <p:cNvSpPr>
            <a:spLocks noChangeAspect="1"/>
          </p:cNvSpPr>
          <p:nvPr/>
        </p:nvSpPr>
        <p:spPr>
          <a:xfrm>
            <a:off x="7872872" y="3773077"/>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 name="Oval 418"/>
          <p:cNvSpPr>
            <a:spLocks noChangeAspect="1"/>
          </p:cNvSpPr>
          <p:nvPr/>
        </p:nvSpPr>
        <p:spPr>
          <a:xfrm>
            <a:off x="7238989" y="3935596"/>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 name="Oval 419"/>
          <p:cNvSpPr>
            <a:spLocks noChangeAspect="1"/>
          </p:cNvSpPr>
          <p:nvPr/>
        </p:nvSpPr>
        <p:spPr>
          <a:xfrm>
            <a:off x="7450283" y="3935596"/>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1" name="Oval 420"/>
          <p:cNvSpPr>
            <a:spLocks noChangeAspect="1"/>
          </p:cNvSpPr>
          <p:nvPr/>
        </p:nvSpPr>
        <p:spPr>
          <a:xfrm>
            <a:off x="7661577" y="3935596"/>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2" name="Oval 421"/>
          <p:cNvSpPr>
            <a:spLocks noChangeAspect="1"/>
          </p:cNvSpPr>
          <p:nvPr/>
        </p:nvSpPr>
        <p:spPr>
          <a:xfrm>
            <a:off x="7872872" y="3935596"/>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Oval 423"/>
          <p:cNvSpPr>
            <a:spLocks noChangeAspect="1"/>
          </p:cNvSpPr>
          <p:nvPr/>
        </p:nvSpPr>
        <p:spPr>
          <a:xfrm>
            <a:off x="7238989" y="4098116"/>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Oval 424"/>
          <p:cNvSpPr>
            <a:spLocks noChangeAspect="1"/>
          </p:cNvSpPr>
          <p:nvPr/>
        </p:nvSpPr>
        <p:spPr>
          <a:xfrm>
            <a:off x="7450283" y="4098116"/>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Oval 425"/>
          <p:cNvSpPr>
            <a:spLocks noChangeAspect="1"/>
          </p:cNvSpPr>
          <p:nvPr/>
        </p:nvSpPr>
        <p:spPr>
          <a:xfrm>
            <a:off x="7661577" y="4098116"/>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Oval 426"/>
          <p:cNvSpPr>
            <a:spLocks noChangeAspect="1"/>
          </p:cNvSpPr>
          <p:nvPr/>
        </p:nvSpPr>
        <p:spPr>
          <a:xfrm>
            <a:off x="7872872" y="4098116"/>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p:cNvSpPr/>
          <p:nvPr/>
        </p:nvSpPr>
        <p:spPr>
          <a:xfrm>
            <a:off x="257415" y="14201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1171815" y="14201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2086215" y="14201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a:off x="2574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a:off x="11718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p:cNvSpPr/>
          <p:nvPr/>
        </p:nvSpPr>
        <p:spPr>
          <a:xfrm>
            <a:off x="20862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257415" y="32489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p:cNvSpPr/>
          <p:nvPr/>
        </p:nvSpPr>
        <p:spPr>
          <a:xfrm>
            <a:off x="1171815" y="32489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p:cNvSpPr/>
          <p:nvPr/>
        </p:nvSpPr>
        <p:spPr>
          <a:xfrm>
            <a:off x="2086215" y="32489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6" name="Group 265"/>
          <p:cNvGrpSpPr/>
          <p:nvPr/>
        </p:nvGrpSpPr>
        <p:grpSpPr>
          <a:xfrm>
            <a:off x="358808" y="1515755"/>
            <a:ext cx="2540413" cy="2552035"/>
            <a:chOff x="4038760" y="1599305"/>
            <a:chExt cx="2540413" cy="2552035"/>
          </a:xfrm>
        </p:grpSpPr>
        <p:sp>
          <p:nvSpPr>
            <p:cNvPr id="267" name="Oval 266"/>
            <p:cNvSpPr>
              <a:spLocks noChangeAspect="1"/>
            </p:cNvSpPr>
            <p:nvPr/>
          </p:nvSpPr>
          <p:spPr>
            <a:xfrm>
              <a:off x="4038760" y="15993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a:spLocks noChangeAspect="1"/>
            </p:cNvSpPr>
            <p:nvPr/>
          </p:nvSpPr>
          <p:spPr>
            <a:xfrm>
              <a:off x="4250054" y="15993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a:spLocks noChangeAspect="1"/>
            </p:cNvSpPr>
            <p:nvPr/>
          </p:nvSpPr>
          <p:spPr>
            <a:xfrm>
              <a:off x="4461348" y="15993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a:spLocks noChangeAspect="1"/>
            </p:cNvSpPr>
            <p:nvPr/>
          </p:nvSpPr>
          <p:spPr>
            <a:xfrm>
              <a:off x="4672643" y="15993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Oval 290"/>
            <p:cNvSpPr>
              <a:spLocks noChangeAspect="1"/>
            </p:cNvSpPr>
            <p:nvPr/>
          </p:nvSpPr>
          <p:spPr>
            <a:xfrm>
              <a:off x="4038760" y="17618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Oval 291"/>
            <p:cNvSpPr>
              <a:spLocks noChangeAspect="1"/>
            </p:cNvSpPr>
            <p:nvPr/>
          </p:nvSpPr>
          <p:spPr>
            <a:xfrm>
              <a:off x="4250054" y="17618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a:spLocks noChangeAspect="1"/>
            </p:cNvSpPr>
            <p:nvPr/>
          </p:nvSpPr>
          <p:spPr>
            <a:xfrm>
              <a:off x="4461348" y="17618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p:cNvSpPr>
              <a:spLocks noChangeAspect="1"/>
            </p:cNvSpPr>
            <p:nvPr/>
          </p:nvSpPr>
          <p:spPr>
            <a:xfrm>
              <a:off x="4672643" y="17618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Oval 294"/>
            <p:cNvSpPr>
              <a:spLocks noChangeAspect="1"/>
            </p:cNvSpPr>
            <p:nvPr/>
          </p:nvSpPr>
          <p:spPr>
            <a:xfrm>
              <a:off x="4038760" y="19243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Oval 295"/>
            <p:cNvSpPr>
              <a:spLocks noChangeAspect="1"/>
            </p:cNvSpPr>
            <p:nvPr/>
          </p:nvSpPr>
          <p:spPr>
            <a:xfrm>
              <a:off x="4250054" y="19243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Oval 296"/>
            <p:cNvSpPr>
              <a:spLocks noChangeAspect="1"/>
            </p:cNvSpPr>
            <p:nvPr/>
          </p:nvSpPr>
          <p:spPr>
            <a:xfrm>
              <a:off x="4461348" y="19243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a:spLocks noChangeAspect="1"/>
            </p:cNvSpPr>
            <p:nvPr/>
          </p:nvSpPr>
          <p:spPr>
            <a:xfrm>
              <a:off x="4672643" y="19243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Oval 298"/>
            <p:cNvSpPr>
              <a:spLocks noChangeAspect="1"/>
            </p:cNvSpPr>
            <p:nvPr/>
          </p:nvSpPr>
          <p:spPr>
            <a:xfrm>
              <a:off x="4038760" y="20868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Oval 299"/>
            <p:cNvSpPr>
              <a:spLocks noChangeAspect="1"/>
            </p:cNvSpPr>
            <p:nvPr/>
          </p:nvSpPr>
          <p:spPr>
            <a:xfrm>
              <a:off x="4250054" y="20868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Oval 300"/>
            <p:cNvSpPr>
              <a:spLocks noChangeAspect="1"/>
            </p:cNvSpPr>
            <p:nvPr/>
          </p:nvSpPr>
          <p:spPr>
            <a:xfrm>
              <a:off x="4461348" y="20868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p:cNvSpPr>
              <a:spLocks noChangeAspect="1"/>
            </p:cNvSpPr>
            <p:nvPr/>
          </p:nvSpPr>
          <p:spPr>
            <a:xfrm>
              <a:off x="4672643" y="20868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a:spLocks noChangeAspect="1"/>
            </p:cNvSpPr>
            <p:nvPr/>
          </p:nvSpPr>
          <p:spPr>
            <a:xfrm>
              <a:off x="4038760" y="22493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p:cNvSpPr>
              <a:spLocks noChangeAspect="1"/>
            </p:cNvSpPr>
            <p:nvPr/>
          </p:nvSpPr>
          <p:spPr>
            <a:xfrm>
              <a:off x="4250054" y="22493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Oval 304"/>
            <p:cNvSpPr>
              <a:spLocks noChangeAspect="1"/>
            </p:cNvSpPr>
            <p:nvPr/>
          </p:nvSpPr>
          <p:spPr>
            <a:xfrm>
              <a:off x="4461348" y="22493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Oval 305"/>
            <p:cNvSpPr>
              <a:spLocks noChangeAspect="1"/>
            </p:cNvSpPr>
            <p:nvPr/>
          </p:nvSpPr>
          <p:spPr>
            <a:xfrm>
              <a:off x="4672643" y="22493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Oval 306"/>
            <p:cNvSpPr>
              <a:spLocks noChangeAspect="1"/>
            </p:cNvSpPr>
            <p:nvPr/>
          </p:nvSpPr>
          <p:spPr>
            <a:xfrm>
              <a:off x="4953160" y="15993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a:spLocks noChangeAspect="1"/>
            </p:cNvSpPr>
            <p:nvPr/>
          </p:nvSpPr>
          <p:spPr>
            <a:xfrm>
              <a:off x="5169032"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Oval 308"/>
            <p:cNvSpPr>
              <a:spLocks noChangeAspect="1"/>
            </p:cNvSpPr>
            <p:nvPr/>
          </p:nvSpPr>
          <p:spPr>
            <a:xfrm>
              <a:off x="5380326"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p:cNvSpPr>
              <a:spLocks noChangeAspect="1"/>
            </p:cNvSpPr>
            <p:nvPr/>
          </p:nvSpPr>
          <p:spPr>
            <a:xfrm>
              <a:off x="5591621"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Oval 310"/>
            <p:cNvSpPr>
              <a:spLocks noChangeAspect="1"/>
            </p:cNvSpPr>
            <p:nvPr/>
          </p:nvSpPr>
          <p:spPr>
            <a:xfrm>
              <a:off x="4953160" y="17618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Oval 311"/>
            <p:cNvSpPr>
              <a:spLocks noChangeAspect="1"/>
            </p:cNvSpPr>
            <p:nvPr/>
          </p:nvSpPr>
          <p:spPr>
            <a:xfrm>
              <a:off x="5164454" y="17618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a:spLocks noChangeAspect="1"/>
            </p:cNvSpPr>
            <p:nvPr/>
          </p:nvSpPr>
          <p:spPr>
            <a:xfrm>
              <a:off x="5380326" y="17618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p:cNvSpPr>
              <a:spLocks noChangeAspect="1"/>
            </p:cNvSpPr>
            <p:nvPr/>
          </p:nvSpPr>
          <p:spPr>
            <a:xfrm>
              <a:off x="5591621" y="17618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Oval 314"/>
            <p:cNvSpPr>
              <a:spLocks noChangeAspect="1"/>
            </p:cNvSpPr>
            <p:nvPr/>
          </p:nvSpPr>
          <p:spPr>
            <a:xfrm>
              <a:off x="4953160" y="19243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p:cNvSpPr>
              <a:spLocks noChangeAspect="1"/>
            </p:cNvSpPr>
            <p:nvPr/>
          </p:nvSpPr>
          <p:spPr>
            <a:xfrm>
              <a:off x="5164454" y="19243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a:spLocks noChangeAspect="1"/>
            </p:cNvSpPr>
            <p:nvPr/>
          </p:nvSpPr>
          <p:spPr>
            <a:xfrm>
              <a:off x="5380326" y="19243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a:spLocks noChangeAspect="1"/>
            </p:cNvSpPr>
            <p:nvPr/>
          </p:nvSpPr>
          <p:spPr>
            <a:xfrm>
              <a:off x="5591621" y="19243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p:cNvSpPr>
              <a:spLocks noChangeAspect="1"/>
            </p:cNvSpPr>
            <p:nvPr/>
          </p:nvSpPr>
          <p:spPr>
            <a:xfrm>
              <a:off x="4953160" y="20868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p:cNvSpPr>
              <a:spLocks noChangeAspect="1"/>
            </p:cNvSpPr>
            <p:nvPr/>
          </p:nvSpPr>
          <p:spPr>
            <a:xfrm>
              <a:off x="5164454" y="20868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Oval 320"/>
            <p:cNvSpPr>
              <a:spLocks noChangeAspect="1"/>
            </p:cNvSpPr>
            <p:nvPr/>
          </p:nvSpPr>
          <p:spPr>
            <a:xfrm>
              <a:off x="5380326" y="20868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p:cNvSpPr>
              <a:spLocks noChangeAspect="1"/>
            </p:cNvSpPr>
            <p:nvPr/>
          </p:nvSpPr>
          <p:spPr>
            <a:xfrm>
              <a:off x="5591621" y="20868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a:spLocks noChangeAspect="1"/>
            </p:cNvSpPr>
            <p:nvPr/>
          </p:nvSpPr>
          <p:spPr>
            <a:xfrm>
              <a:off x="4953160" y="22493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p:cNvSpPr>
              <a:spLocks noChangeAspect="1"/>
            </p:cNvSpPr>
            <p:nvPr/>
          </p:nvSpPr>
          <p:spPr>
            <a:xfrm>
              <a:off x="5164454" y="22493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p:cNvSpPr>
              <a:spLocks noChangeAspect="1"/>
            </p:cNvSpPr>
            <p:nvPr/>
          </p:nvSpPr>
          <p:spPr>
            <a:xfrm>
              <a:off x="5380326" y="22493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a:spLocks noChangeAspect="1"/>
            </p:cNvSpPr>
            <p:nvPr/>
          </p:nvSpPr>
          <p:spPr>
            <a:xfrm>
              <a:off x="5591621" y="22493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p:cNvSpPr>
              <a:spLocks noChangeAspect="1"/>
            </p:cNvSpPr>
            <p:nvPr/>
          </p:nvSpPr>
          <p:spPr>
            <a:xfrm>
              <a:off x="5872138"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a:spLocks noChangeAspect="1"/>
            </p:cNvSpPr>
            <p:nvPr/>
          </p:nvSpPr>
          <p:spPr>
            <a:xfrm>
              <a:off x="6083432"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p:cNvSpPr>
              <a:spLocks noChangeAspect="1"/>
            </p:cNvSpPr>
            <p:nvPr/>
          </p:nvSpPr>
          <p:spPr>
            <a:xfrm>
              <a:off x="6294726"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p:cNvSpPr>
              <a:spLocks noChangeAspect="1"/>
            </p:cNvSpPr>
            <p:nvPr/>
          </p:nvSpPr>
          <p:spPr>
            <a:xfrm>
              <a:off x="6506021" y="15993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a:spLocks noChangeAspect="1"/>
            </p:cNvSpPr>
            <p:nvPr/>
          </p:nvSpPr>
          <p:spPr>
            <a:xfrm>
              <a:off x="5872138" y="17618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a:spLocks noChangeAspect="1"/>
            </p:cNvSpPr>
            <p:nvPr/>
          </p:nvSpPr>
          <p:spPr>
            <a:xfrm>
              <a:off x="6083432" y="17618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a:spLocks noChangeAspect="1"/>
            </p:cNvSpPr>
            <p:nvPr/>
          </p:nvSpPr>
          <p:spPr>
            <a:xfrm>
              <a:off x="6294726" y="17618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a:spLocks noChangeAspect="1"/>
            </p:cNvSpPr>
            <p:nvPr/>
          </p:nvSpPr>
          <p:spPr>
            <a:xfrm>
              <a:off x="6506021" y="17618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Oval 334"/>
            <p:cNvSpPr>
              <a:spLocks noChangeAspect="1"/>
            </p:cNvSpPr>
            <p:nvPr/>
          </p:nvSpPr>
          <p:spPr>
            <a:xfrm>
              <a:off x="5872138" y="19243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a:spLocks noChangeAspect="1"/>
            </p:cNvSpPr>
            <p:nvPr/>
          </p:nvSpPr>
          <p:spPr>
            <a:xfrm>
              <a:off x="6083432" y="19243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a:spLocks noChangeAspect="1"/>
            </p:cNvSpPr>
            <p:nvPr/>
          </p:nvSpPr>
          <p:spPr>
            <a:xfrm>
              <a:off x="6294726" y="19243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a:spLocks noChangeAspect="1"/>
            </p:cNvSpPr>
            <p:nvPr/>
          </p:nvSpPr>
          <p:spPr>
            <a:xfrm>
              <a:off x="6506021" y="19243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Oval 338"/>
            <p:cNvSpPr>
              <a:spLocks noChangeAspect="1"/>
            </p:cNvSpPr>
            <p:nvPr/>
          </p:nvSpPr>
          <p:spPr>
            <a:xfrm>
              <a:off x="5872138" y="20868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p:cNvSpPr>
              <a:spLocks noChangeAspect="1"/>
            </p:cNvSpPr>
            <p:nvPr/>
          </p:nvSpPr>
          <p:spPr>
            <a:xfrm>
              <a:off x="6083432" y="20868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a:spLocks noChangeAspect="1"/>
            </p:cNvSpPr>
            <p:nvPr/>
          </p:nvSpPr>
          <p:spPr>
            <a:xfrm>
              <a:off x="6294726" y="20868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a:spLocks noChangeAspect="1"/>
            </p:cNvSpPr>
            <p:nvPr/>
          </p:nvSpPr>
          <p:spPr>
            <a:xfrm>
              <a:off x="6506021" y="20868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a:spLocks noChangeAspect="1"/>
            </p:cNvSpPr>
            <p:nvPr/>
          </p:nvSpPr>
          <p:spPr>
            <a:xfrm>
              <a:off x="5872138" y="22493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Oval 343"/>
            <p:cNvSpPr>
              <a:spLocks noChangeAspect="1"/>
            </p:cNvSpPr>
            <p:nvPr/>
          </p:nvSpPr>
          <p:spPr>
            <a:xfrm>
              <a:off x="6083432" y="22493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p:cNvSpPr>
              <a:spLocks noChangeAspect="1"/>
            </p:cNvSpPr>
            <p:nvPr/>
          </p:nvSpPr>
          <p:spPr>
            <a:xfrm>
              <a:off x="6294726" y="22493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p:cNvSpPr>
              <a:spLocks noChangeAspect="1"/>
            </p:cNvSpPr>
            <p:nvPr/>
          </p:nvSpPr>
          <p:spPr>
            <a:xfrm>
              <a:off x="6506021" y="22493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a:spLocks noChangeAspect="1"/>
            </p:cNvSpPr>
            <p:nvPr/>
          </p:nvSpPr>
          <p:spPr>
            <a:xfrm>
              <a:off x="4038760" y="25137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Oval 348"/>
            <p:cNvSpPr>
              <a:spLocks noChangeAspect="1"/>
            </p:cNvSpPr>
            <p:nvPr/>
          </p:nvSpPr>
          <p:spPr>
            <a:xfrm>
              <a:off x="4250054" y="25137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a:spLocks noChangeAspect="1"/>
            </p:cNvSpPr>
            <p:nvPr/>
          </p:nvSpPr>
          <p:spPr>
            <a:xfrm>
              <a:off x="4461348" y="25137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p:cNvSpPr>
              <a:spLocks noChangeAspect="1"/>
            </p:cNvSpPr>
            <p:nvPr/>
          </p:nvSpPr>
          <p:spPr>
            <a:xfrm>
              <a:off x="4672643" y="25137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a:spLocks noChangeAspect="1"/>
            </p:cNvSpPr>
            <p:nvPr/>
          </p:nvSpPr>
          <p:spPr>
            <a:xfrm>
              <a:off x="4038760" y="26762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a:spLocks noChangeAspect="1"/>
            </p:cNvSpPr>
            <p:nvPr/>
          </p:nvSpPr>
          <p:spPr>
            <a:xfrm>
              <a:off x="4250054" y="26762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a:spLocks noChangeAspect="1"/>
            </p:cNvSpPr>
            <p:nvPr/>
          </p:nvSpPr>
          <p:spPr>
            <a:xfrm>
              <a:off x="4461348" y="26762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a:spLocks noChangeAspect="1"/>
            </p:cNvSpPr>
            <p:nvPr/>
          </p:nvSpPr>
          <p:spPr>
            <a:xfrm>
              <a:off x="4672643" y="26762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a:spLocks noChangeAspect="1"/>
            </p:cNvSpPr>
            <p:nvPr/>
          </p:nvSpPr>
          <p:spPr>
            <a:xfrm>
              <a:off x="4038760" y="28387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Oval 356"/>
            <p:cNvSpPr>
              <a:spLocks noChangeAspect="1"/>
            </p:cNvSpPr>
            <p:nvPr/>
          </p:nvSpPr>
          <p:spPr>
            <a:xfrm>
              <a:off x="4250054" y="28387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a:spLocks noChangeAspect="1"/>
            </p:cNvSpPr>
            <p:nvPr/>
          </p:nvSpPr>
          <p:spPr>
            <a:xfrm>
              <a:off x="4461348" y="28387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a:spLocks noChangeAspect="1"/>
            </p:cNvSpPr>
            <p:nvPr/>
          </p:nvSpPr>
          <p:spPr>
            <a:xfrm>
              <a:off x="4672643" y="28387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p:cNvSpPr>
              <a:spLocks noChangeAspect="1"/>
            </p:cNvSpPr>
            <p:nvPr/>
          </p:nvSpPr>
          <p:spPr>
            <a:xfrm>
              <a:off x="4038760" y="30012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Oval 360"/>
            <p:cNvSpPr>
              <a:spLocks noChangeAspect="1"/>
            </p:cNvSpPr>
            <p:nvPr/>
          </p:nvSpPr>
          <p:spPr>
            <a:xfrm>
              <a:off x="4250054" y="30012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p:cNvSpPr>
              <a:spLocks noChangeAspect="1"/>
            </p:cNvSpPr>
            <p:nvPr/>
          </p:nvSpPr>
          <p:spPr>
            <a:xfrm>
              <a:off x="4461348" y="30012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Oval 362"/>
            <p:cNvSpPr>
              <a:spLocks noChangeAspect="1"/>
            </p:cNvSpPr>
            <p:nvPr/>
          </p:nvSpPr>
          <p:spPr>
            <a:xfrm>
              <a:off x="4672643" y="30012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a:spLocks noChangeAspect="1"/>
            </p:cNvSpPr>
            <p:nvPr/>
          </p:nvSpPr>
          <p:spPr>
            <a:xfrm>
              <a:off x="4038760" y="31637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Oval 364"/>
            <p:cNvSpPr>
              <a:spLocks noChangeAspect="1"/>
            </p:cNvSpPr>
            <p:nvPr/>
          </p:nvSpPr>
          <p:spPr>
            <a:xfrm>
              <a:off x="4250054" y="31637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Oval 365"/>
            <p:cNvSpPr>
              <a:spLocks noChangeAspect="1"/>
            </p:cNvSpPr>
            <p:nvPr/>
          </p:nvSpPr>
          <p:spPr>
            <a:xfrm>
              <a:off x="4461348" y="31637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a:spLocks noChangeAspect="1"/>
            </p:cNvSpPr>
            <p:nvPr/>
          </p:nvSpPr>
          <p:spPr>
            <a:xfrm>
              <a:off x="4672643" y="31637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a:spLocks noChangeAspect="1"/>
            </p:cNvSpPr>
            <p:nvPr/>
          </p:nvSpPr>
          <p:spPr>
            <a:xfrm>
              <a:off x="4953160" y="25137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a:spLocks noChangeAspect="1"/>
            </p:cNvSpPr>
            <p:nvPr/>
          </p:nvSpPr>
          <p:spPr>
            <a:xfrm>
              <a:off x="5164454" y="25137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a:spLocks noChangeAspect="1"/>
            </p:cNvSpPr>
            <p:nvPr/>
          </p:nvSpPr>
          <p:spPr>
            <a:xfrm>
              <a:off x="5380326" y="25137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a:spLocks noChangeAspect="1"/>
            </p:cNvSpPr>
            <p:nvPr/>
          </p:nvSpPr>
          <p:spPr>
            <a:xfrm>
              <a:off x="5591621" y="25137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p:cNvSpPr>
              <a:spLocks noChangeAspect="1"/>
            </p:cNvSpPr>
            <p:nvPr/>
          </p:nvSpPr>
          <p:spPr>
            <a:xfrm>
              <a:off x="4953160" y="26762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a:spLocks noChangeAspect="1"/>
            </p:cNvSpPr>
            <p:nvPr/>
          </p:nvSpPr>
          <p:spPr>
            <a:xfrm>
              <a:off x="5164454" y="26762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a:spLocks noChangeAspect="1"/>
            </p:cNvSpPr>
            <p:nvPr/>
          </p:nvSpPr>
          <p:spPr>
            <a:xfrm>
              <a:off x="5380326" y="26762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a:spLocks noChangeAspect="1"/>
            </p:cNvSpPr>
            <p:nvPr/>
          </p:nvSpPr>
          <p:spPr>
            <a:xfrm>
              <a:off x="5591621" y="26762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p:cNvSpPr>
              <a:spLocks noChangeAspect="1"/>
            </p:cNvSpPr>
            <p:nvPr/>
          </p:nvSpPr>
          <p:spPr>
            <a:xfrm>
              <a:off x="4953160" y="28387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a:spLocks noChangeAspect="1"/>
            </p:cNvSpPr>
            <p:nvPr/>
          </p:nvSpPr>
          <p:spPr>
            <a:xfrm>
              <a:off x="5164454" y="28387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p:cNvSpPr>
              <a:spLocks noChangeAspect="1"/>
            </p:cNvSpPr>
            <p:nvPr/>
          </p:nvSpPr>
          <p:spPr>
            <a:xfrm>
              <a:off x="5380326" y="28387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Oval 380"/>
            <p:cNvSpPr>
              <a:spLocks noChangeAspect="1"/>
            </p:cNvSpPr>
            <p:nvPr/>
          </p:nvSpPr>
          <p:spPr>
            <a:xfrm>
              <a:off x="5591621" y="28387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p:cNvSpPr>
              <a:spLocks noChangeAspect="1"/>
            </p:cNvSpPr>
            <p:nvPr/>
          </p:nvSpPr>
          <p:spPr>
            <a:xfrm>
              <a:off x="4953160" y="30012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Oval 382"/>
            <p:cNvSpPr>
              <a:spLocks noChangeAspect="1"/>
            </p:cNvSpPr>
            <p:nvPr/>
          </p:nvSpPr>
          <p:spPr>
            <a:xfrm>
              <a:off x="5164454" y="300126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Oval 383"/>
            <p:cNvSpPr>
              <a:spLocks noChangeAspect="1"/>
            </p:cNvSpPr>
            <p:nvPr/>
          </p:nvSpPr>
          <p:spPr>
            <a:xfrm>
              <a:off x="5380326" y="30012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Oval 384"/>
            <p:cNvSpPr>
              <a:spLocks noChangeAspect="1"/>
            </p:cNvSpPr>
            <p:nvPr/>
          </p:nvSpPr>
          <p:spPr>
            <a:xfrm>
              <a:off x="5591621" y="30012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p:cNvSpPr>
              <a:spLocks noChangeAspect="1"/>
            </p:cNvSpPr>
            <p:nvPr/>
          </p:nvSpPr>
          <p:spPr>
            <a:xfrm>
              <a:off x="4953160" y="316378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Oval 386"/>
            <p:cNvSpPr>
              <a:spLocks noChangeAspect="1"/>
            </p:cNvSpPr>
            <p:nvPr/>
          </p:nvSpPr>
          <p:spPr>
            <a:xfrm>
              <a:off x="5169032"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p:cNvSpPr>
              <a:spLocks noChangeAspect="1"/>
            </p:cNvSpPr>
            <p:nvPr/>
          </p:nvSpPr>
          <p:spPr>
            <a:xfrm>
              <a:off x="5380326"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a:spLocks noChangeAspect="1"/>
            </p:cNvSpPr>
            <p:nvPr/>
          </p:nvSpPr>
          <p:spPr>
            <a:xfrm>
              <a:off x="5591621"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Oval 389"/>
            <p:cNvSpPr>
              <a:spLocks noChangeAspect="1"/>
            </p:cNvSpPr>
            <p:nvPr/>
          </p:nvSpPr>
          <p:spPr>
            <a:xfrm>
              <a:off x="5872138" y="25137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083432" y="25137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p:cNvSpPr>
              <a:spLocks noChangeAspect="1"/>
            </p:cNvSpPr>
            <p:nvPr/>
          </p:nvSpPr>
          <p:spPr>
            <a:xfrm>
              <a:off x="6294726" y="25137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Oval 392"/>
            <p:cNvSpPr>
              <a:spLocks noChangeAspect="1"/>
            </p:cNvSpPr>
            <p:nvPr/>
          </p:nvSpPr>
          <p:spPr>
            <a:xfrm>
              <a:off x="6506021" y="25137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Oval 393"/>
            <p:cNvSpPr>
              <a:spLocks noChangeAspect="1"/>
            </p:cNvSpPr>
            <p:nvPr/>
          </p:nvSpPr>
          <p:spPr>
            <a:xfrm>
              <a:off x="5872138" y="26762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Oval 394"/>
            <p:cNvSpPr>
              <a:spLocks noChangeAspect="1"/>
            </p:cNvSpPr>
            <p:nvPr/>
          </p:nvSpPr>
          <p:spPr>
            <a:xfrm>
              <a:off x="6083432" y="26762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Oval 395"/>
            <p:cNvSpPr>
              <a:spLocks noChangeAspect="1"/>
            </p:cNvSpPr>
            <p:nvPr/>
          </p:nvSpPr>
          <p:spPr>
            <a:xfrm>
              <a:off x="6294726" y="26762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Oval 396"/>
            <p:cNvSpPr>
              <a:spLocks noChangeAspect="1"/>
            </p:cNvSpPr>
            <p:nvPr/>
          </p:nvSpPr>
          <p:spPr>
            <a:xfrm>
              <a:off x="6506021" y="26762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Oval 397"/>
            <p:cNvSpPr>
              <a:spLocks noChangeAspect="1"/>
            </p:cNvSpPr>
            <p:nvPr/>
          </p:nvSpPr>
          <p:spPr>
            <a:xfrm>
              <a:off x="5872138" y="28387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Oval 398"/>
            <p:cNvSpPr>
              <a:spLocks noChangeAspect="1"/>
            </p:cNvSpPr>
            <p:nvPr/>
          </p:nvSpPr>
          <p:spPr>
            <a:xfrm>
              <a:off x="6083432" y="28387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Oval 399"/>
            <p:cNvSpPr>
              <a:spLocks noChangeAspect="1"/>
            </p:cNvSpPr>
            <p:nvPr/>
          </p:nvSpPr>
          <p:spPr>
            <a:xfrm>
              <a:off x="6294726" y="28387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Oval 400"/>
            <p:cNvSpPr>
              <a:spLocks noChangeAspect="1"/>
            </p:cNvSpPr>
            <p:nvPr/>
          </p:nvSpPr>
          <p:spPr>
            <a:xfrm>
              <a:off x="6506021" y="28387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Oval 401"/>
            <p:cNvSpPr>
              <a:spLocks noChangeAspect="1"/>
            </p:cNvSpPr>
            <p:nvPr/>
          </p:nvSpPr>
          <p:spPr>
            <a:xfrm>
              <a:off x="5872138" y="30012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Oval 402"/>
            <p:cNvSpPr>
              <a:spLocks noChangeAspect="1"/>
            </p:cNvSpPr>
            <p:nvPr/>
          </p:nvSpPr>
          <p:spPr>
            <a:xfrm>
              <a:off x="6083432" y="30012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Oval 407"/>
            <p:cNvSpPr>
              <a:spLocks noChangeAspect="1"/>
            </p:cNvSpPr>
            <p:nvPr/>
          </p:nvSpPr>
          <p:spPr>
            <a:xfrm>
              <a:off x="6294726" y="30012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Oval 412"/>
            <p:cNvSpPr>
              <a:spLocks noChangeAspect="1"/>
            </p:cNvSpPr>
            <p:nvPr/>
          </p:nvSpPr>
          <p:spPr>
            <a:xfrm>
              <a:off x="6506021" y="30012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Oval 417"/>
            <p:cNvSpPr>
              <a:spLocks noChangeAspect="1"/>
            </p:cNvSpPr>
            <p:nvPr/>
          </p:nvSpPr>
          <p:spPr>
            <a:xfrm>
              <a:off x="5872138"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Oval 422"/>
            <p:cNvSpPr>
              <a:spLocks noChangeAspect="1"/>
            </p:cNvSpPr>
            <p:nvPr/>
          </p:nvSpPr>
          <p:spPr>
            <a:xfrm>
              <a:off x="6083432"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a:spLocks noChangeAspect="1"/>
            </p:cNvSpPr>
            <p:nvPr/>
          </p:nvSpPr>
          <p:spPr>
            <a:xfrm>
              <a:off x="6294726"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Oval 428"/>
            <p:cNvSpPr>
              <a:spLocks noChangeAspect="1"/>
            </p:cNvSpPr>
            <p:nvPr/>
          </p:nvSpPr>
          <p:spPr>
            <a:xfrm>
              <a:off x="6506021" y="31637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 name="Oval 429"/>
            <p:cNvSpPr>
              <a:spLocks noChangeAspect="1"/>
            </p:cNvSpPr>
            <p:nvPr/>
          </p:nvSpPr>
          <p:spPr>
            <a:xfrm>
              <a:off x="4038760" y="34281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Oval 430"/>
            <p:cNvSpPr>
              <a:spLocks noChangeAspect="1"/>
            </p:cNvSpPr>
            <p:nvPr/>
          </p:nvSpPr>
          <p:spPr>
            <a:xfrm>
              <a:off x="4250054" y="34281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a:spLocks noChangeAspect="1"/>
            </p:cNvSpPr>
            <p:nvPr/>
          </p:nvSpPr>
          <p:spPr>
            <a:xfrm>
              <a:off x="4461348" y="34281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Oval 432"/>
            <p:cNvSpPr>
              <a:spLocks noChangeAspect="1"/>
            </p:cNvSpPr>
            <p:nvPr/>
          </p:nvSpPr>
          <p:spPr>
            <a:xfrm>
              <a:off x="4672643" y="342810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4" name="Oval 433"/>
            <p:cNvSpPr>
              <a:spLocks noChangeAspect="1"/>
            </p:cNvSpPr>
            <p:nvPr/>
          </p:nvSpPr>
          <p:spPr>
            <a:xfrm>
              <a:off x="4038760" y="35906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Oval 434"/>
            <p:cNvSpPr>
              <a:spLocks noChangeAspect="1"/>
            </p:cNvSpPr>
            <p:nvPr/>
          </p:nvSpPr>
          <p:spPr>
            <a:xfrm>
              <a:off x="4250054" y="35906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a:spLocks noChangeAspect="1"/>
            </p:cNvSpPr>
            <p:nvPr/>
          </p:nvSpPr>
          <p:spPr>
            <a:xfrm>
              <a:off x="4461348" y="359062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Oval 436"/>
            <p:cNvSpPr>
              <a:spLocks noChangeAspect="1"/>
            </p:cNvSpPr>
            <p:nvPr/>
          </p:nvSpPr>
          <p:spPr>
            <a:xfrm>
              <a:off x="4677221"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8" name="Oval 437"/>
            <p:cNvSpPr>
              <a:spLocks noChangeAspect="1"/>
            </p:cNvSpPr>
            <p:nvPr/>
          </p:nvSpPr>
          <p:spPr>
            <a:xfrm>
              <a:off x="4038760" y="375314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Oval 438"/>
            <p:cNvSpPr>
              <a:spLocks noChangeAspect="1"/>
            </p:cNvSpPr>
            <p:nvPr/>
          </p:nvSpPr>
          <p:spPr>
            <a:xfrm>
              <a:off x="4254632"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a:spLocks noChangeAspect="1"/>
            </p:cNvSpPr>
            <p:nvPr/>
          </p:nvSpPr>
          <p:spPr>
            <a:xfrm>
              <a:off x="4465926"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Oval 440"/>
            <p:cNvSpPr>
              <a:spLocks noChangeAspect="1"/>
            </p:cNvSpPr>
            <p:nvPr/>
          </p:nvSpPr>
          <p:spPr>
            <a:xfrm>
              <a:off x="4677221"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2" name="Oval 441"/>
            <p:cNvSpPr>
              <a:spLocks noChangeAspect="1"/>
            </p:cNvSpPr>
            <p:nvPr/>
          </p:nvSpPr>
          <p:spPr>
            <a:xfrm>
              <a:off x="4043338"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Oval 442"/>
            <p:cNvSpPr>
              <a:spLocks noChangeAspect="1"/>
            </p:cNvSpPr>
            <p:nvPr/>
          </p:nvSpPr>
          <p:spPr>
            <a:xfrm>
              <a:off x="4254632"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a:spLocks noChangeAspect="1"/>
            </p:cNvSpPr>
            <p:nvPr/>
          </p:nvSpPr>
          <p:spPr>
            <a:xfrm>
              <a:off x="4465926"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5" name="Oval 444"/>
            <p:cNvSpPr>
              <a:spLocks noChangeAspect="1"/>
            </p:cNvSpPr>
            <p:nvPr/>
          </p:nvSpPr>
          <p:spPr>
            <a:xfrm>
              <a:off x="4677221"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6" name="Oval 445"/>
            <p:cNvSpPr>
              <a:spLocks noChangeAspect="1"/>
            </p:cNvSpPr>
            <p:nvPr/>
          </p:nvSpPr>
          <p:spPr>
            <a:xfrm>
              <a:off x="4043338"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p:cNvSpPr>
              <a:spLocks noChangeAspect="1"/>
            </p:cNvSpPr>
            <p:nvPr/>
          </p:nvSpPr>
          <p:spPr>
            <a:xfrm>
              <a:off x="4254632"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a:spLocks noChangeAspect="1"/>
            </p:cNvSpPr>
            <p:nvPr/>
          </p:nvSpPr>
          <p:spPr>
            <a:xfrm>
              <a:off x="4465926"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Oval 448"/>
            <p:cNvSpPr>
              <a:spLocks noChangeAspect="1"/>
            </p:cNvSpPr>
            <p:nvPr/>
          </p:nvSpPr>
          <p:spPr>
            <a:xfrm>
              <a:off x="4677221"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Oval 449"/>
            <p:cNvSpPr>
              <a:spLocks noChangeAspect="1"/>
            </p:cNvSpPr>
            <p:nvPr/>
          </p:nvSpPr>
          <p:spPr>
            <a:xfrm>
              <a:off x="4957738"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p:cNvSpPr>
              <a:spLocks noChangeAspect="1"/>
            </p:cNvSpPr>
            <p:nvPr/>
          </p:nvSpPr>
          <p:spPr>
            <a:xfrm>
              <a:off x="5169032"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a:spLocks noChangeAspect="1"/>
            </p:cNvSpPr>
            <p:nvPr/>
          </p:nvSpPr>
          <p:spPr>
            <a:xfrm>
              <a:off x="5380326"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p:cNvSpPr>
              <a:spLocks noChangeAspect="1"/>
            </p:cNvSpPr>
            <p:nvPr/>
          </p:nvSpPr>
          <p:spPr>
            <a:xfrm>
              <a:off x="5591621"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Oval 453"/>
            <p:cNvSpPr>
              <a:spLocks noChangeAspect="1"/>
            </p:cNvSpPr>
            <p:nvPr/>
          </p:nvSpPr>
          <p:spPr>
            <a:xfrm>
              <a:off x="4957738"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p:cNvSpPr>
              <a:spLocks noChangeAspect="1"/>
            </p:cNvSpPr>
            <p:nvPr/>
          </p:nvSpPr>
          <p:spPr>
            <a:xfrm>
              <a:off x="5169032"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a:spLocks noChangeAspect="1"/>
            </p:cNvSpPr>
            <p:nvPr/>
          </p:nvSpPr>
          <p:spPr>
            <a:xfrm>
              <a:off x="5380326"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p:cNvSpPr>
              <a:spLocks noChangeAspect="1"/>
            </p:cNvSpPr>
            <p:nvPr/>
          </p:nvSpPr>
          <p:spPr>
            <a:xfrm>
              <a:off x="5591621"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Oval 457"/>
            <p:cNvSpPr>
              <a:spLocks noChangeAspect="1"/>
            </p:cNvSpPr>
            <p:nvPr/>
          </p:nvSpPr>
          <p:spPr>
            <a:xfrm>
              <a:off x="4957738"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p:cNvSpPr>
              <a:spLocks noChangeAspect="1"/>
            </p:cNvSpPr>
            <p:nvPr/>
          </p:nvSpPr>
          <p:spPr>
            <a:xfrm>
              <a:off x="5169032"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a:spLocks noChangeAspect="1"/>
            </p:cNvSpPr>
            <p:nvPr/>
          </p:nvSpPr>
          <p:spPr>
            <a:xfrm>
              <a:off x="5380326"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Oval 460"/>
            <p:cNvSpPr>
              <a:spLocks noChangeAspect="1"/>
            </p:cNvSpPr>
            <p:nvPr/>
          </p:nvSpPr>
          <p:spPr>
            <a:xfrm>
              <a:off x="5591621"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Oval 461"/>
            <p:cNvSpPr>
              <a:spLocks noChangeAspect="1"/>
            </p:cNvSpPr>
            <p:nvPr/>
          </p:nvSpPr>
          <p:spPr>
            <a:xfrm>
              <a:off x="4957738"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Oval 462"/>
            <p:cNvSpPr>
              <a:spLocks noChangeAspect="1"/>
            </p:cNvSpPr>
            <p:nvPr/>
          </p:nvSpPr>
          <p:spPr>
            <a:xfrm>
              <a:off x="5169032"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a:spLocks noChangeAspect="1"/>
            </p:cNvSpPr>
            <p:nvPr/>
          </p:nvSpPr>
          <p:spPr>
            <a:xfrm>
              <a:off x="5380326"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p:cNvSpPr>
              <a:spLocks noChangeAspect="1"/>
            </p:cNvSpPr>
            <p:nvPr/>
          </p:nvSpPr>
          <p:spPr>
            <a:xfrm>
              <a:off x="5591621"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Oval 465"/>
            <p:cNvSpPr>
              <a:spLocks noChangeAspect="1"/>
            </p:cNvSpPr>
            <p:nvPr/>
          </p:nvSpPr>
          <p:spPr>
            <a:xfrm>
              <a:off x="4957738"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Oval 466"/>
            <p:cNvSpPr>
              <a:spLocks noChangeAspect="1"/>
            </p:cNvSpPr>
            <p:nvPr/>
          </p:nvSpPr>
          <p:spPr>
            <a:xfrm>
              <a:off x="5169032"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a:spLocks noChangeAspect="1"/>
            </p:cNvSpPr>
            <p:nvPr/>
          </p:nvSpPr>
          <p:spPr>
            <a:xfrm>
              <a:off x="5380326"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Oval 468"/>
            <p:cNvSpPr>
              <a:spLocks noChangeAspect="1"/>
            </p:cNvSpPr>
            <p:nvPr/>
          </p:nvSpPr>
          <p:spPr>
            <a:xfrm>
              <a:off x="5591621"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0" name="Oval 469"/>
            <p:cNvSpPr>
              <a:spLocks noChangeAspect="1"/>
            </p:cNvSpPr>
            <p:nvPr/>
          </p:nvSpPr>
          <p:spPr>
            <a:xfrm>
              <a:off x="5872138"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Oval 470"/>
            <p:cNvSpPr>
              <a:spLocks noChangeAspect="1"/>
            </p:cNvSpPr>
            <p:nvPr/>
          </p:nvSpPr>
          <p:spPr>
            <a:xfrm>
              <a:off x="6083432"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a:spLocks noChangeAspect="1"/>
            </p:cNvSpPr>
            <p:nvPr/>
          </p:nvSpPr>
          <p:spPr>
            <a:xfrm>
              <a:off x="6294726"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Oval 472"/>
            <p:cNvSpPr>
              <a:spLocks noChangeAspect="1"/>
            </p:cNvSpPr>
            <p:nvPr/>
          </p:nvSpPr>
          <p:spPr>
            <a:xfrm>
              <a:off x="6506021" y="342811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p:cNvSpPr>
              <a:spLocks noChangeAspect="1"/>
            </p:cNvSpPr>
            <p:nvPr/>
          </p:nvSpPr>
          <p:spPr>
            <a:xfrm>
              <a:off x="5872138"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Oval 474"/>
            <p:cNvSpPr>
              <a:spLocks noChangeAspect="1"/>
            </p:cNvSpPr>
            <p:nvPr/>
          </p:nvSpPr>
          <p:spPr>
            <a:xfrm>
              <a:off x="6083432"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a:spLocks noChangeAspect="1"/>
            </p:cNvSpPr>
            <p:nvPr/>
          </p:nvSpPr>
          <p:spPr>
            <a:xfrm>
              <a:off x="6294726"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Oval 476"/>
            <p:cNvSpPr>
              <a:spLocks noChangeAspect="1"/>
            </p:cNvSpPr>
            <p:nvPr/>
          </p:nvSpPr>
          <p:spPr>
            <a:xfrm>
              <a:off x="6506021" y="359063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Oval 477"/>
            <p:cNvSpPr>
              <a:spLocks noChangeAspect="1"/>
            </p:cNvSpPr>
            <p:nvPr/>
          </p:nvSpPr>
          <p:spPr>
            <a:xfrm>
              <a:off x="5872138"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p:cNvSpPr>
              <a:spLocks noChangeAspect="1"/>
            </p:cNvSpPr>
            <p:nvPr/>
          </p:nvSpPr>
          <p:spPr>
            <a:xfrm>
              <a:off x="6083432"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a:spLocks noChangeAspect="1"/>
            </p:cNvSpPr>
            <p:nvPr/>
          </p:nvSpPr>
          <p:spPr>
            <a:xfrm>
              <a:off x="6294726"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Oval 480"/>
            <p:cNvSpPr>
              <a:spLocks noChangeAspect="1"/>
            </p:cNvSpPr>
            <p:nvPr/>
          </p:nvSpPr>
          <p:spPr>
            <a:xfrm>
              <a:off x="6506021" y="375314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p:cNvSpPr>
              <a:spLocks noChangeAspect="1"/>
            </p:cNvSpPr>
            <p:nvPr/>
          </p:nvSpPr>
          <p:spPr>
            <a:xfrm>
              <a:off x="5872138"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a:spLocks noChangeAspect="1"/>
            </p:cNvSpPr>
            <p:nvPr/>
          </p:nvSpPr>
          <p:spPr>
            <a:xfrm>
              <a:off x="6083432"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a:spLocks noChangeAspect="1"/>
            </p:cNvSpPr>
            <p:nvPr/>
          </p:nvSpPr>
          <p:spPr>
            <a:xfrm>
              <a:off x="6294726"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Oval 484"/>
            <p:cNvSpPr>
              <a:spLocks noChangeAspect="1"/>
            </p:cNvSpPr>
            <p:nvPr/>
          </p:nvSpPr>
          <p:spPr>
            <a:xfrm>
              <a:off x="6506021" y="391566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p:cNvSpPr>
              <a:spLocks noChangeAspect="1"/>
            </p:cNvSpPr>
            <p:nvPr/>
          </p:nvSpPr>
          <p:spPr>
            <a:xfrm>
              <a:off x="5872138"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Oval 486"/>
            <p:cNvSpPr>
              <a:spLocks noChangeAspect="1"/>
            </p:cNvSpPr>
            <p:nvPr/>
          </p:nvSpPr>
          <p:spPr>
            <a:xfrm>
              <a:off x="6083432"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a:spLocks noChangeAspect="1"/>
            </p:cNvSpPr>
            <p:nvPr/>
          </p:nvSpPr>
          <p:spPr>
            <a:xfrm>
              <a:off x="6294726"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Oval 488"/>
            <p:cNvSpPr>
              <a:spLocks noChangeAspect="1"/>
            </p:cNvSpPr>
            <p:nvPr/>
          </p:nvSpPr>
          <p:spPr>
            <a:xfrm>
              <a:off x="6506021" y="407818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0" name="Freeform 489"/>
          <p:cNvSpPr/>
          <p:nvPr/>
        </p:nvSpPr>
        <p:spPr>
          <a:xfrm>
            <a:off x="245646" y="1416527"/>
            <a:ext cx="1414015" cy="2423424"/>
          </a:xfrm>
          <a:custGeom>
            <a:avLst/>
            <a:gdLst>
              <a:gd name="connsiteX0" fmla="*/ 5285 w 1400670"/>
              <a:gd name="connsiteY0" fmla="*/ 2643 h 2423424"/>
              <a:gd name="connsiteX1" fmla="*/ 380559 w 1400670"/>
              <a:gd name="connsiteY1" fmla="*/ 2643 h 2423424"/>
              <a:gd name="connsiteX2" fmla="*/ 922328 w 1400670"/>
              <a:gd name="connsiteY2" fmla="*/ 2643 h 2423424"/>
              <a:gd name="connsiteX3" fmla="*/ 1014825 w 1400670"/>
              <a:gd name="connsiteY3" fmla="*/ 0 h 2423424"/>
              <a:gd name="connsiteX4" fmla="*/ 1228890 w 1400670"/>
              <a:gd name="connsiteY4" fmla="*/ 232564 h 2423424"/>
              <a:gd name="connsiteX5" fmla="*/ 1390099 w 1400670"/>
              <a:gd name="connsiteY5" fmla="*/ 702978 h 2423424"/>
              <a:gd name="connsiteX6" fmla="*/ 1400670 w 1400670"/>
              <a:gd name="connsiteY6" fmla="*/ 1324030 h 2423424"/>
              <a:gd name="connsiteX7" fmla="*/ 1123179 w 1400670"/>
              <a:gd name="connsiteY7" fmla="*/ 1828800 h 2423424"/>
              <a:gd name="connsiteX8" fmla="*/ 917043 w 1400670"/>
              <a:gd name="connsiteY8" fmla="*/ 2013794 h 2423424"/>
              <a:gd name="connsiteX9" fmla="*/ 0 w 1400670"/>
              <a:gd name="connsiteY9" fmla="*/ 2423424 h 2423424"/>
              <a:gd name="connsiteX10" fmla="*/ 5285 w 1400670"/>
              <a:gd name="connsiteY10" fmla="*/ 2643 h 2423424"/>
              <a:gd name="connsiteX0" fmla="*/ 130 w 1414015"/>
              <a:gd name="connsiteY0" fmla="*/ 2643 h 2423424"/>
              <a:gd name="connsiteX1" fmla="*/ 393904 w 1414015"/>
              <a:gd name="connsiteY1" fmla="*/ 2643 h 2423424"/>
              <a:gd name="connsiteX2" fmla="*/ 935673 w 1414015"/>
              <a:gd name="connsiteY2" fmla="*/ 2643 h 2423424"/>
              <a:gd name="connsiteX3" fmla="*/ 1028170 w 1414015"/>
              <a:gd name="connsiteY3" fmla="*/ 0 h 2423424"/>
              <a:gd name="connsiteX4" fmla="*/ 1242235 w 1414015"/>
              <a:gd name="connsiteY4" fmla="*/ 232564 h 2423424"/>
              <a:gd name="connsiteX5" fmla="*/ 1403444 w 1414015"/>
              <a:gd name="connsiteY5" fmla="*/ 702978 h 2423424"/>
              <a:gd name="connsiteX6" fmla="*/ 1414015 w 1414015"/>
              <a:gd name="connsiteY6" fmla="*/ 1324030 h 2423424"/>
              <a:gd name="connsiteX7" fmla="*/ 1136524 w 1414015"/>
              <a:gd name="connsiteY7" fmla="*/ 1828800 h 2423424"/>
              <a:gd name="connsiteX8" fmla="*/ 930388 w 1414015"/>
              <a:gd name="connsiteY8" fmla="*/ 2013794 h 2423424"/>
              <a:gd name="connsiteX9" fmla="*/ 13345 w 1414015"/>
              <a:gd name="connsiteY9" fmla="*/ 2423424 h 2423424"/>
              <a:gd name="connsiteX10" fmla="*/ 130 w 1414015"/>
              <a:gd name="connsiteY10" fmla="*/ 2643 h 24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15" h="2423424">
                <a:moveTo>
                  <a:pt x="130" y="2643"/>
                </a:moveTo>
                <a:lnTo>
                  <a:pt x="393904" y="2643"/>
                </a:lnTo>
                <a:lnTo>
                  <a:pt x="935673" y="2643"/>
                </a:lnTo>
                <a:lnTo>
                  <a:pt x="1028170" y="0"/>
                </a:lnTo>
                <a:lnTo>
                  <a:pt x="1242235" y="232564"/>
                </a:lnTo>
                <a:lnTo>
                  <a:pt x="1403444" y="702978"/>
                </a:lnTo>
                <a:lnTo>
                  <a:pt x="1414015" y="1324030"/>
                </a:lnTo>
                <a:lnTo>
                  <a:pt x="1136524" y="1828800"/>
                </a:lnTo>
                <a:lnTo>
                  <a:pt x="930388" y="2013794"/>
                </a:lnTo>
                <a:lnTo>
                  <a:pt x="13345" y="2423424"/>
                </a:lnTo>
                <a:cubicBezTo>
                  <a:pt x="15107" y="1616497"/>
                  <a:pt x="-1632" y="809570"/>
                  <a:pt x="130" y="2643"/>
                </a:cubicBezTo>
                <a:close/>
              </a:path>
            </a:pathLst>
          </a:custGeom>
          <a:solidFill>
            <a:srgbClr val="FF0000">
              <a:alpha val="26000"/>
            </a:srgbClr>
          </a:solidFill>
          <a:ln>
            <a:solidFill>
              <a:schemeClr val="tx1">
                <a:lumMod val="95000"/>
                <a:lumOff val="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727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 194"/>
          <p:cNvGrpSpPr/>
          <p:nvPr/>
        </p:nvGrpSpPr>
        <p:grpSpPr>
          <a:xfrm>
            <a:off x="6037037" y="2076464"/>
            <a:ext cx="914400" cy="914400"/>
            <a:chOff x="1171815" y="2334573"/>
            <a:chExt cx="914400" cy="914400"/>
          </a:xfrm>
        </p:grpSpPr>
        <p:sp>
          <p:nvSpPr>
            <p:cNvPr id="196" name="Rectangle 195"/>
            <p:cNvSpPr/>
            <p:nvPr/>
          </p:nvSpPr>
          <p:spPr>
            <a:xfrm>
              <a:off x="11718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a:spLocks noChangeAspect="1"/>
            </p:cNvSpPr>
            <p:nvPr/>
          </p:nvSpPr>
          <p:spPr>
            <a:xfrm>
              <a:off x="1273208"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a:spLocks noChangeAspect="1"/>
            </p:cNvSpPr>
            <p:nvPr/>
          </p:nvSpPr>
          <p:spPr>
            <a:xfrm>
              <a:off x="1484502"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a:spLocks noChangeAspect="1"/>
            </p:cNvSpPr>
            <p:nvPr/>
          </p:nvSpPr>
          <p:spPr>
            <a:xfrm>
              <a:off x="1700374"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a:spLocks noChangeAspect="1"/>
            </p:cNvSpPr>
            <p:nvPr/>
          </p:nvSpPr>
          <p:spPr>
            <a:xfrm>
              <a:off x="1911669"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a:spLocks noChangeAspect="1"/>
            </p:cNvSpPr>
            <p:nvPr/>
          </p:nvSpPr>
          <p:spPr>
            <a:xfrm>
              <a:off x="1273208"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Oval 201"/>
            <p:cNvSpPr>
              <a:spLocks noChangeAspect="1"/>
            </p:cNvSpPr>
            <p:nvPr/>
          </p:nvSpPr>
          <p:spPr>
            <a:xfrm>
              <a:off x="1484502"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a:spLocks noChangeAspect="1"/>
            </p:cNvSpPr>
            <p:nvPr/>
          </p:nvSpPr>
          <p:spPr>
            <a:xfrm>
              <a:off x="1700374"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a:spLocks noChangeAspect="1"/>
            </p:cNvSpPr>
            <p:nvPr/>
          </p:nvSpPr>
          <p:spPr>
            <a:xfrm>
              <a:off x="1911669"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a:spLocks noChangeAspect="1"/>
            </p:cNvSpPr>
            <p:nvPr/>
          </p:nvSpPr>
          <p:spPr>
            <a:xfrm>
              <a:off x="1273208"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a:spLocks noChangeAspect="1"/>
            </p:cNvSpPr>
            <p:nvPr/>
          </p:nvSpPr>
          <p:spPr>
            <a:xfrm>
              <a:off x="1484502"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a:spLocks noChangeAspect="1"/>
            </p:cNvSpPr>
            <p:nvPr/>
          </p:nvSpPr>
          <p:spPr>
            <a:xfrm>
              <a:off x="1700374"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a:spLocks noChangeAspect="1"/>
            </p:cNvSpPr>
            <p:nvPr/>
          </p:nvSpPr>
          <p:spPr>
            <a:xfrm>
              <a:off x="1911669"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a:spLocks noChangeAspect="1"/>
            </p:cNvSpPr>
            <p:nvPr/>
          </p:nvSpPr>
          <p:spPr>
            <a:xfrm>
              <a:off x="1273208"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a:spLocks noChangeAspect="1"/>
            </p:cNvSpPr>
            <p:nvPr/>
          </p:nvSpPr>
          <p:spPr>
            <a:xfrm>
              <a:off x="1484502"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a:spLocks noChangeAspect="1"/>
            </p:cNvSpPr>
            <p:nvPr/>
          </p:nvSpPr>
          <p:spPr>
            <a:xfrm>
              <a:off x="1700374"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a:spLocks noChangeAspect="1"/>
            </p:cNvSpPr>
            <p:nvPr/>
          </p:nvSpPr>
          <p:spPr>
            <a:xfrm>
              <a:off x="1911669"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a:spLocks noChangeAspect="1"/>
            </p:cNvSpPr>
            <p:nvPr/>
          </p:nvSpPr>
          <p:spPr>
            <a:xfrm>
              <a:off x="1273208" y="308023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Oval 213"/>
            <p:cNvSpPr>
              <a:spLocks noChangeAspect="1"/>
            </p:cNvSpPr>
            <p:nvPr/>
          </p:nvSpPr>
          <p:spPr>
            <a:xfrm>
              <a:off x="1489080"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a:spLocks noChangeAspect="1"/>
            </p:cNvSpPr>
            <p:nvPr/>
          </p:nvSpPr>
          <p:spPr>
            <a:xfrm>
              <a:off x="1700374"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a:spLocks noChangeAspect="1"/>
            </p:cNvSpPr>
            <p:nvPr/>
          </p:nvSpPr>
          <p:spPr>
            <a:xfrm>
              <a:off x="1911669"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896955" y="2076464"/>
            <a:ext cx="2743200" cy="914400"/>
            <a:chOff x="257415" y="2334573"/>
            <a:chExt cx="2743200" cy="914400"/>
          </a:xfrm>
        </p:grpSpPr>
        <p:sp>
          <p:nvSpPr>
            <p:cNvPr id="131" name="Rectangle 130"/>
            <p:cNvSpPr/>
            <p:nvPr/>
          </p:nvSpPr>
          <p:spPr>
            <a:xfrm>
              <a:off x="2574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11718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2086215" y="2334573"/>
              <a:ext cx="914400" cy="914400"/>
            </a:xfrm>
            <a:prstGeom prst="rect">
              <a:avLst/>
            </a:prstGeom>
            <a:solidFill>
              <a:schemeClr val="tx2">
                <a:lumMod val="20000"/>
                <a:lumOff val="80000"/>
              </a:schemeClr>
            </a:solidFill>
            <a:ln w="22225" cap="rnd">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a:spLocks noChangeAspect="1"/>
            </p:cNvSpPr>
            <p:nvPr/>
          </p:nvSpPr>
          <p:spPr>
            <a:xfrm>
              <a:off x="358808"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a:spLocks noChangeAspect="1"/>
            </p:cNvSpPr>
            <p:nvPr/>
          </p:nvSpPr>
          <p:spPr>
            <a:xfrm>
              <a:off x="570102"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a:spLocks noChangeAspect="1"/>
            </p:cNvSpPr>
            <p:nvPr/>
          </p:nvSpPr>
          <p:spPr>
            <a:xfrm>
              <a:off x="781396"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a:spLocks noChangeAspect="1"/>
            </p:cNvSpPr>
            <p:nvPr/>
          </p:nvSpPr>
          <p:spPr>
            <a:xfrm>
              <a:off x="992691"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a:spLocks noChangeAspect="1"/>
            </p:cNvSpPr>
            <p:nvPr/>
          </p:nvSpPr>
          <p:spPr>
            <a:xfrm>
              <a:off x="358808"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a:spLocks noChangeAspect="1"/>
            </p:cNvSpPr>
            <p:nvPr/>
          </p:nvSpPr>
          <p:spPr>
            <a:xfrm>
              <a:off x="570102"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a:spLocks noChangeAspect="1"/>
            </p:cNvSpPr>
            <p:nvPr/>
          </p:nvSpPr>
          <p:spPr>
            <a:xfrm>
              <a:off x="781396"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a:spLocks noChangeAspect="1"/>
            </p:cNvSpPr>
            <p:nvPr/>
          </p:nvSpPr>
          <p:spPr>
            <a:xfrm>
              <a:off x="992691"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a:spLocks noChangeAspect="1"/>
            </p:cNvSpPr>
            <p:nvPr/>
          </p:nvSpPr>
          <p:spPr>
            <a:xfrm>
              <a:off x="358808"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a:spLocks noChangeAspect="1"/>
            </p:cNvSpPr>
            <p:nvPr/>
          </p:nvSpPr>
          <p:spPr>
            <a:xfrm>
              <a:off x="570102"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a:spLocks noChangeAspect="1"/>
            </p:cNvSpPr>
            <p:nvPr/>
          </p:nvSpPr>
          <p:spPr>
            <a:xfrm>
              <a:off x="781396"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a:spLocks noChangeAspect="1"/>
            </p:cNvSpPr>
            <p:nvPr/>
          </p:nvSpPr>
          <p:spPr>
            <a:xfrm>
              <a:off x="992691"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a:spLocks noChangeAspect="1"/>
            </p:cNvSpPr>
            <p:nvPr/>
          </p:nvSpPr>
          <p:spPr>
            <a:xfrm>
              <a:off x="358808"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a:spLocks noChangeAspect="1"/>
            </p:cNvSpPr>
            <p:nvPr/>
          </p:nvSpPr>
          <p:spPr>
            <a:xfrm>
              <a:off x="570102"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a:spLocks noChangeAspect="1"/>
            </p:cNvSpPr>
            <p:nvPr/>
          </p:nvSpPr>
          <p:spPr>
            <a:xfrm>
              <a:off x="781396"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a:spLocks noChangeAspect="1"/>
            </p:cNvSpPr>
            <p:nvPr/>
          </p:nvSpPr>
          <p:spPr>
            <a:xfrm>
              <a:off x="992691"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358808" y="308023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a:spLocks noChangeAspect="1"/>
            </p:cNvSpPr>
            <p:nvPr/>
          </p:nvSpPr>
          <p:spPr>
            <a:xfrm>
              <a:off x="570102" y="308023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a:spLocks noChangeAspect="1"/>
            </p:cNvSpPr>
            <p:nvPr/>
          </p:nvSpPr>
          <p:spPr>
            <a:xfrm>
              <a:off x="781396" y="308023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a:spLocks noChangeAspect="1"/>
            </p:cNvSpPr>
            <p:nvPr/>
          </p:nvSpPr>
          <p:spPr>
            <a:xfrm>
              <a:off x="992691" y="308023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a:spLocks noChangeAspect="1"/>
            </p:cNvSpPr>
            <p:nvPr/>
          </p:nvSpPr>
          <p:spPr>
            <a:xfrm>
              <a:off x="1273208"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a:spLocks noChangeAspect="1"/>
            </p:cNvSpPr>
            <p:nvPr/>
          </p:nvSpPr>
          <p:spPr>
            <a:xfrm>
              <a:off x="1484502" y="2430155"/>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a:spLocks noChangeAspect="1"/>
            </p:cNvSpPr>
            <p:nvPr/>
          </p:nvSpPr>
          <p:spPr>
            <a:xfrm>
              <a:off x="1700374"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a:spLocks noChangeAspect="1"/>
            </p:cNvSpPr>
            <p:nvPr/>
          </p:nvSpPr>
          <p:spPr>
            <a:xfrm>
              <a:off x="1911669"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a:spLocks noChangeAspect="1"/>
            </p:cNvSpPr>
            <p:nvPr/>
          </p:nvSpPr>
          <p:spPr>
            <a:xfrm>
              <a:off x="1273208"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a:spLocks noChangeAspect="1"/>
            </p:cNvSpPr>
            <p:nvPr/>
          </p:nvSpPr>
          <p:spPr>
            <a:xfrm>
              <a:off x="1484502" y="2592674"/>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a:spLocks noChangeAspect="1"/>
            </p:cNvSpPr>
            <p:nvPr/>
          </p:nvSpPr>
          <p:spPr>
            <a:xfrm>
              <a:off x="1700374"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a:spLocks noChangeAspect="1"/>
            </p:cNvSpPr>
            <p:nvPr/>
          </p:nvSpPr>
          <p:spPr>
            <a:xfrm>
              <a:off x="1911669"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a:spLocks noChangeAspect="1"/>
            </p:cNvSpPr>
            <p:nvPr/>
          </p:nvSpPr>
          <p:spPr>
            <a:xfrm>
              <a:off x="1273208"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a:spLocks noChangeAspect="1"/>
            </p:cNvSpPr>
            <p:nvPr/>
          </p:nvSpPr>
          <p:spPr>
            <a:xfrm>
              <a:off x="1484502" y="2755193"/>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a:spLocks noChangeAspect="1"/>
            </p:cNvSpPr>
            <p:nvPr/>
          </p:nvSpPr>
          <p:spPr>
            <a:xfrm>
              <a:off x="1700374"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a:spLocks noChangeAspect="1"/>
            </p:cNvSpPr>
            <p:nvPr/>
          </p:nvSpPr>
          <p:spPr>
            <a:xfrm>
              <a:off x="1911669"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a:spLocks noChangeAspect="1"/>
            </p:cNvSpPr>
            <p:nvPr/>
          </p:nvSpPr>
          <p:spPr>
            <a:xfrm>
              <a:off x="1273208"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a:spLocks noChangeAspect="1"/>
            </p:cNvSpPr>
            <p:nvPr/>
          </p:nvSpPr>
          <p:spPr>
            <a:xfrm>
              <a:off x="1484502" y="291771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a:spLocks noChangeAspect="1"/>
            </p:cNvSpPr>
            <p:nvPr/>
          </p:nvSpPr>
          <p:spPr>
            <a:xfrm>
              <a:off x="1700374"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a:spLocks noChangeAspect="1"/>
            </p:cNvSpPr>
            <p:nvPr/>
          </p:nvSpPr>
          <p:spPr>
            <a:xfrm>
              <a:off x="1911669"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a:spLocks noChangeAspect="1"/>
            </p:cNvSpPr>
            <p:nvPr/>
          </p:nvSpPr>
          <p:spPr>
            <a:xfrm>
              <a:off x="1273208" y="3080232"/>
              <a:ext cx="73152" cy="73152"/>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a:spLocks noChangeAspect="1"/>
            </p:cNvSpPr>
            <p:nvPr/>
          </p:nvSpPr>
          <p:spPr>
            <a:xfrm>
              <a:off x="1489080"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a:spLocks noChangeAspect="1"/>
            </p:cNvSpPr>
            <p:nvPr/>
          </p:nvSpPr>
          <p:spPr>
            <a:xfrm>
              <a:off x="1700374"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a:spLocks noChangeAspect="1"/>
            </p:cNvSpPr>
            <p:nvPr/>
          </p:nvSpPr>
          <p:spPr>
            <a:xfrm>
              <a:off x="1911669"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a:spLocks noChangeAspect="1"/>
            </p:cNvSpPr>
            <p:nvPr/>
          </p:nvSpPr>
          <p:spPr>
            <a:xfrm>
              <a:off x="2192186"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a:spLocks noChangeAspect="1"/>
            </p:cNvSpPr>
            <p:nvPr/>
          </p:nvSpPr>
          <p:spPr>
            <a:xfrm>
              <a:off x="2403480"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a:spLocks noChangeAspect="1"/>
            </p:cNvSpPr>
            <p:nvPr/>
          </p:nvSpPr>
          <p:spPr>
            <a:xfrm>
              <a:off x="2614774"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a:spLocks noChangeAspect="1"/>
            </p:cNvSpPr>
            <p:nvPr/>
          </p:nvSpPr>
          <p:spPr>
            <a:xfrm>
              <a:off x="2826069" y="2430161"/>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a:spLocks noChangeAspect="1"/>
            </p:cNvSpPr>
            <p:nvPr/>
          </p:nvSpPr>
          <p:spPr>
            <a:xfrm>
              <a:off x="2192186"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a:spLocks noChangeAspect="1"/>
            </p:cNvSpPr>
            <p:nvPr/>
          </p:nvSpPr>
          <p:spPr>
            <a:xfrm>
              <a:off x="2403480"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a:spLocks noChangeAspect="1"/>
            </p:cNvSpPr>
            <p:nvPr/>
          </p:nvSpPr>
          <p:spPr>
            <a:xfrm>
              <a:off x="2614774"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a:spLocks noChangeAspect="1"/>
            </p:cNvSpPr>
            <p:nvPr/>
          </p:nvSpPr>
          <p:spPr>
            <a:xfrm>
              <a:off x="2826069" y="2592680"/>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a:spLocks noChangeAspect="1"/>
            </p:cNvSpPr>
            <p:nvPr/>
          </p:nvSpPr>
          <p:spPr>
            <a:xfrm>
              <a:off x="2192186"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a:spLocks noChangeAspect="1"/>
            </p:cNvSpPr>
            <p:nvPr/>
          </p:nvSpPr>
          <p:spPr>
            <a:xfrm>
              <a:off x="2403480"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a:spLocks noChangeAspect="1"/>
            </p:cNvSpPr>
            <p:nvPr/>
          </p:nvSpPr>
          <p:spPr>
            <a:xfrm>
              <a:off x="2614774"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a:spLocks noChangeAspect="1"/>
            </p:cNvSpPr>
            <p:nvPr/>
          </p:nvSpPr>
          <p:spPr>
            <a:xfrm>
              <a:off x="2826069" y="2755199"/>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a:spLocks noChangeAspect="1"/>
            </p:cNvSpPr>
            <p:nvPr/>
          </p:nvSpPr>
          <p:spPr>
            <a:xfrm>
              <a:off x="2192186"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a:spLocks noChangeAspect="1"/>
            </p:cNvSpPr>
            <p:nvPr/>
          </p:nvSpPr>
          <p:spPr>
            <a:xfrm>
              <a:off x="2403480"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a:spLocks noChangeAspect="1"/>
            </p:cNvSpPr>
            <p:nvPr/>
          </p:nvSpPr>
          <p:spPr>
            <a:xfrm>
              <a:off x="2614774"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a:spLocks noChangeAspect="1"/>
            </p:cNvSpPr>
            <p:nvPr/>
          </p:nvSpPr>
          <p:spPr>
            <a:xfrm>
              <a:off x="2826069" y="291771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a:spLocks noChangeAspect="1"/>
            </p:cNvSpPr>
            <p:nvPr/>
          </p:nvSpPr>
          <p:spPr>
            <a:xfrm>
              <a:off x="2192186"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a:spLocks noChangeAspect="1"/>
            </p:cNvSpPr>
            <p:nvPr/>
          </p:nvSpPr>
          <p:spPr>
            <a:xfrm>
              <a:off x="2403480"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a:spLocks noChangeAspect="1"/>
            </p:cNvSpPr>
            <p:nvPr/>
          </p:nvSpPr>
          <p:spPr>
            <a:xfrm>
              <a:off x="2614774"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a:spLocks noChangeAspect="1"/>
            </p:cNvSpPr>
            <p:nvPr/>
          </p:nvSpPr>
          <p:spPr>
            <a:xfrm>
              <a:off x="2826069" y="3080238"/>
              <a:ext cx="73152" cy="73152"/>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Simplifications</a:t>
            </a:r>
            <a:endParaRPr lang="en-US" dirty="0"/>
          </a:p>
        </p:txBody>
      </p:sp>
      <p:sp>
        <p:nvSpPr>
          <p:cNvPr id="3" name="Content Placeholder 2"/>
          <p:cNvSpPr>
            <a:spLocks noGrp="1"/>
          </p:cNvSpPr>
          <p:nvPr>
            <p:ph idx="1"/>
          </p:nvPr>
        </p:nvSpPr>
        <p:spPr>
          <a:xfrm>
            <a:off x="457200" y="1001375"/>
            <a:ext cx="8229600" cy="970849"/>
          </a:xfrm>
        </p:spPr>
        <p:txBody>
          <a:bodyPr/>
          <a:lstStyle/>
          <a:p>
            <a:r>
              <a:rPr lang="en-US" dirty="0" smtClean="0"/>
              <a:t>For pixels </a:t>
            </a:r>
            <a:r>
              <a:rPr lang="en-US" dirty="0"/>
              <a:t>with 2 distinct sampled </a:t>
            </a:r>
            <a:r>
              <a:rPr lang="en-US" dirty="0" smtClean="0"/>
              <a:t>colors, integral can be approximated with area computation:</a:t>
            </a:r>
            <a:endParaRPr lang="en-US" dirty="0"/>
          </a:p>
        </p:txBody>
      </p:sp>
      <p:sp>
        <p:nvSpPr>
          <p:cNvPr id="193" name="Freeform 192"/>
          <p:cNvSpPr/>
          <p:nvPr/>
        </p:nvSpPr>
        <p:spPr>
          <a:xfrm>
            <a:off x="896955" y="2084931"/>
            <a:ext cx="1403473" cy="919995"/>
          </a:xfrm>
          <a:custGeom>
            <a:avLst/>
            <a:gdLst>
              <a:gd name="connsiteX0" fmla="*/ 5285 w 1400670"/>
              <a:gd name="connsiteY0" fmla="*/ 2643 h 2423424"/>
              <a:gd name="connsiteX1" fmla="*/ 380559 w 1400670"/>
              <a:gd name="connsiteY1" fmla="*/ 2643 h 2423424"/>
              <a:gd name="connsiteX2" fmla="*/ 922328 w 1400670"/>
              <a:gd name="connsiteY2" fmla="*/ 2643 h 2423424"/>
              <a:gd name="connsiteX3" fmla="*/ 1014825 w 1400670"/>
              <a:gd name="connsiteY3" fmla="*/ 0 h 2423424"/>
              <a:gd name="connsiteX4" fmla="*/ 1228890 w 1400670"/>
              <a:gd name="connsiteY4" fmla="*/ 232564 h 2423424"/>
              <a:gd name="connsiteX5" fmla="*/ 1390099 w 1400670"/>
              <a:gd name="connsiteY5" fmla="*/ 702978 h 2423424"/>
              <a:gd name="connsiteX6" fmla="*/ 1400670 w 1400670"/>
              <a:gd name="connsiteY6" fmla="*/ 1324030 h 2423424"/>
              <a:gd name="connsiteX7" fmla="*/ 1123179 w 1400670"/>
              <a:gd name="connsiteY7" fmla="*/ 1828800 h 2423424"/>
              <a:gd name="connsiteX8" fmla="*/ 917043 w 1400670"/>
              <a:gd name="connsiteY8" fmla="*/ 2013794 h 2423424"/>
              <a:gd name="connsiteX9" fmla="*/ 0 w 1400670"/>
              <a:gd name="connsiteY9" fmla="*/ 2423424 h 2423424"/>
              <a:gd name="connsiteX10" fmla="*/ 5285 w 1400670"/>
              <a:gd name="connsiteY10" fmla="*/ 2643 h 2423424"/>
              <a:gd name="connsiteX0" fmla="*/ 130 w 1414015"/>
              <a:gd name="connsiteY0" fmla="*/ 2643 h 2423424"/>
              <a:gd name="connsiteX1" fmla="*/ 393904 w 1414015"/>
              <a:gd name="connsiteY1" fmla="*/ 2643 h 2423424"/>
              <a:gd name="connsiteX2" fmla="*/ 935673 w 1414015"/>
              <a:gd name="connsiteY2" fmla="*/ 2643 h 2423424"/>
              <a:gd name="connsiteX3" fmla="*/ 1028170 w 1414015"/>
              <a:gd name="connsiteY3" fmla="*/ 0 h 2423424"/>
              <a:gd name="connsiteX4" fmla="*/ 1242235 w 1414015"/>
              <a:gd name="connsiteY4" fmla="*/ 232564 h 2423424"/>
              <a:gd name="connsiteX5" fmla="*/ 1403444 w 1414015"/>
              <a:gd name="connsiteY5" fmla="*/ 702978 h 2423424"/>
              <a:gd name="connsiteX6" fmla="*/ 1414015 w 1414015"/>
              <a:gd name="connsiteY6" fmla="*/ 1324030 h 2423424"/>
              <a:gd name="connsiteX7" fmla="*/ 1136524 w 1414015"/>
              <a:gd name="connsiteY7" fmla="*/ 1828800 h 2423424"/>
              <a:gd name="connsiteX8" fmla="*/ 930388 w 1414015"/>
              <a:gd name="connsiteY8" fmla="*/ 2013794 h 2423424"/>
              <a:gd name="connsiteX9" fmla="*/ 13345 w 1414015"/>
              <a:gd name="connsiteY9" fmla="*/ 2423424 h 2423424"/>
              <a:gd name="connsiteX10" fmla="*/ 130 w 1414015"/>
              <a:gd name="connsiteY10" fmla="*/ 2643 h 2423424"/>
              <a:gd name="connsiteX0" fmla="*/ 130 w 1414015"/>
              <a:gd name="connsiteY0" fmla="*/ 2643 h 2423424"/>
              <a:gd name="connsiteX1" fmla="*/ 393904 w 1414015"/>
              <a:gd name="connsiteY1" fmla="*/ 2643 h 2423424"/>
              <a:gd name="connsiteX2" fmla="*/ 935673 w 1414015"/>
              <a:gd name="connsiteY2" fmla="*/ 2643 h 2423424"/>
              <a:gd name="connsiteX3" fmla="*/ 1028170 w 1414015"/>
              <a:gd name="connsiteY3" fmla="*/ 0 h 2423424"/>
              <a:gd name="connsiteX4" fmla="*/ 1242235 w 1414015"/>
              <a:gd name="connsiteY4" fmla="*/ 232564 h 2423424"/>
              <a:gd name="connsiteX5" fmla="*/ 1403444 w 1414015"/>
              <a:gd name="connsiteY5" fmla="*/ 702978 h 2423424"/>
              <a:gd name="connsiteX6" fmla="*/ 1414015 w 1414015"/>
              <a:gd name="connsiteY6" fmla="*/ 1324030 h 2423424"/>
              <a:gd name="connsiteX7" fmla="*/ 1136524 w 1414015"/>
              <a:gd name="connsiteY7" fmla="*/ 1828800 h 2423424"/>
              <a:gd name="connsiteX8" fmla="*/ 863070 w 1414015"/>
              <a:gd name="connsiteY8" fmla="*/ 1828670 h 2423424"/>
              <a:gd name="connsiteX9" fmla="*/ 13345 w 1414015"/>
              <a:gd name="connsiteY9" fmla="*/ 2423424 h 2423424"/>
              <a:gd name="connsiteX10" fmla="*/ 130 w 1414015"/>
              <a:gd name="connsiteY10" fmla="*/ 2643 h 2423424"/>
              <a:gd name="connsiteX0" fmla="*/ 130 w 1414015"/>
              <a:gd name="connsiteY0" fmla="*/ 2643 h 2423424"/>
              <a:gd name="connsiteX1" fmla="*/ 393904 w 1414015"/>
              <a:gd name="connsiteY1" fmla="*/ 2643 h 2423424"/>
              <a:gd name="connsiteX2" fmla="*/ 935673 w 1414015"/>
              <a:gd name="connsiteY2" fmla="*/ 2643 h 2423424"/>
              <a:gd name="connsiteX3" fmla="*/ 1028170 w 1414015"/>
              <a:gd name="connsiteY3" fmla="*/ 0 h 2423424"/>
              <a:gd name="connsiteX4" fmla="*/ 1242235 w 1414015"/>
              <a:gd name="connsiteY4" fmla="*/ 232564 h 2423424"/>
              <a:gd name="connsiteX5" fmla="*/ 1403444 w 1414015"/>
              <a:gd name="connsiteY5" fmla="*/ 702978 h 2423424"/>
              <a:gd name="connsiteX6" fmla="*/ 1414015 w 1414015"/>
              <a:gd name="connsiteY6" fmla="*/ 1324030 h 2423424"/>
              <a:gd name="connsiteX7" fmla="*/ 1136524 w 1414015"/>
              <a:gd name="connsiteY7" fmla="*/ 1828800 h 2423424"/>
              <a:gd name="connsiteX8" fmla="*/ 863070 w 1414015"/>
              <a:gd name="connsiteY8" fmla="*/ 1828670 h 2423424"/>
              <a:gd name="connsiteX9" fmla="*/ 13345 w 1414015"/>
              <a:gd name="connsiteY9" fmla="*/ 2423424 h 2423424"/>
              <a:gd name="connsiteX10" fmla="*/ 130 w 1414015"/>
              <a:gd name="connsiteY10" fmla="*/ 2643 h 2423424"/>
              <a:gd name="connsiteX0" fmla="*/ 130 w 1414015"/>
              <a:gd name="connsiteY0" fmla="*/ 2643 h 1834394"/>
              <a:gd name="connsiteX1" fmla="*/ 393904 w 1414015"/>
              <a:gd name="connsiteY1" fmla="*/ 2643 h 1834394"/>
              <a:gd name="connsiteX2" fmla="*/ 935673 w 1414015"/>
              <a:gd name="connsiteY2" fmla="*/ 2643 h 1834394"/>
              <a:gd name="connsiteX3" fmla="*/ 1028170 w 1414015"/>
              <a:gd name="connsiteY3" fmla="*/ 0 h 1834394"/>
              <a:gd name="connsiteX4" fmla="*/ 1242235 w 1414015"/>
              <a:gd name="connsiteY4" fmla="*/ 232564 h 1834394"/>
              <a:gd name="connsiteX5" fmla="*/ 1403444 w 1414015"/>
              <a:gd name="connsiteY5" fmla="*/ 702978 h 1834394"/>
              <a:gd name="connsiteX6" fmla="*/ 1414015 w 1414015"/>
              <a:gd name="connsiteY6" fmla="*/ 1324030 h 1834394"/>
              <a:gd name="connsiteX7" fmla="*/ 1136524 w 1414015"/>
              <a:gd name="connsiteY7" fmla="*/ 1828800 h 1834394"/>
              <a:gd name="connsiteX8" fmla="*/ 863070 w 1414015"/>
              <a:gd name="connsiteY8" fmla="*/ 1828670 h 1834394"/>
              <a:gd name="connsiteX9" fmla="*/ 13345 w 1414015"/>
              <a:gd name="connsiteY9" fmla="*/ 1834394 h 1834394"/>
              <a:gd name="connsiteX10" fmla="*/ 130 w 1414015"/>
              <a:gd name="connsiteY10" fmla="*/ 2643 h 1834394"/>
              <a:gd name="connsiteX0" fmla="*/ 130 w 1414015"/>
              <a:gd name="connsiteY0" fmla="*/ 2643 h 1834394"/>
              <a:gd name="connsiteX1" fmla="*/ 393904 w 1414015"/>
              <a:gd name="connsiteY1" fmla="*/ 2643 h 1834394"/>
              <a:gd name="connsiteX2" fmla="*/ 935673 w 1414015"/>
              <a:gd name="connsiteY2" fmla="*/ 2643 h 1834394"/>
              <a:gd name="connsiteX3" fmla="*/ 1028170 w 1414015"/>
              <a:gd name="connsiteY3" fmla="*/ 0 h 1834394"/>
              <a:gd name="connsiteX4" fmla="*/ 1242235 w 1414015"/>
              <a:gd name="connsiteY4" fmla="*/ 232564 h 1834394"/>
              <a:gd name="connsiteX5" fmla="*/ 1403444 w 1414015"/>
              <a:gd name="connsiteY5" fmla="*/ 702978 h 1834394"/>
              <a:gd name="connsiteX6" fmla="*/ 1414015 w 1414015"/>
              <a:gd name="connsiteY6" fmla="*/ 1324030 h 1834394"/>
              <a:gd name="connsiteX7" fmla="*/ 1136524 w 1414015"/>
              <a:gd name="connsiteY7" fmla="*/ 1828800 h 1834394"/>
              <a:gd name="connsiteX8" fmla="*/ 863070 w 1414015"/>
              <a:gd name="connsiteY8" fmla="*/ 1828670 h 1834394"/>
              <a:gd name="connsiteX9" fmla="*/ 13345 w 1414015"/>
              <a:gd name="connsiteY9" fmla="*/ 1834394 h 1834394"/>
              <a:gd name="connsiteX10" fmla="*/ 130 w 1414015"/>
              <a:gd name="connsiteY10" fmla="*/ 2643 h 1834394"/>
              <a:gd name="connsiteX0" fmla="*/ 9225 w 1400670"/>
              <a:gd name="connsiteY0" fmla="*/ 958032 h 1897822"/>
              <a:gd name="connsiteX1" fmla="*/ 380559 w 1400670"/>
              <a:gd name="connsiteY1" fmla="*/ 66071 h 1897822"/>
              <a:gd name="connsiteX2" fmla="*/ 922328 w 1400670"/>
              <a:gd name="connsiteY2" fmla="*/ 66071 h 1897822"/>
              <a:gd name="connsiteX3" fmla="*/ 1014825 w 1400670"/>
              <a:gd name="connsiteY3" fmla="*/ 63428 h 1897822"/>
              <a:gd name="connsiteX4" fmla="*/ 1228890 w 1400670"/>
              <a:gd name="connsiteY4" fmla="*/ 295992 h 1897822"/>
              <a:gd name="connsiteX5" fmla="*/ 1390099 w 1400670"/>
              <a:gd name="connsiteY5" fmla="*/ 766406 h 1897822"/>
              <a:gd name="connsiteX6" fmla="*/ 1400670 w 1400670"/>
              <a:gd name="connsiteY6" fmla="*/ 1387458 h 1897822"/>
              <a:gd name="connsiteX7" fmla="*/ 1123179 w 1400670"/>
              <a:gd name="connsiteY7" fmla="*/ 1892228 h 1897822"/>
              <a:gd name="connsiteX8" fmla="*/ 849725 w 1400670"/>
              <a:gd name="connsiteY8" fmla="*/ 1892098 h 1897822"/>
              <a:gd name="connsiteX9" fmla="*/ 0 w 1400670"/>
              <a:gd name="connsiteY9" fmla="*/ 1897822 h 1897822"/>
              <a:gd name="connsiteX10" fmla="*/ 9225 w 1400670"/>
              <a:gd name="connsiteY10" fmla="*/ 958032 h 1897822"/>
              <a:gd name="connsiteX0" fmla="*/ 9225 w 1400670"/>
              <a:gd name="connsiteY0" fmla="*/ 958032 h 1897822"/>
              <a:gd name="connsiteX1" fmla="*/ 380559 w 1400670"/>
              <a:gd name="connsiteY1" fmla="*/ 66071 h 1897822"/>
              <a:gd name="connsiteX2" fmla="*/ 922328 w 1400670"/>
              <a:gd name="connsiteY2" fmla="*/ 66071 h 1897822"/>
              <a:gd name="connsiteX3" fmla="*/ 1014825 w 1400670"/>
              <a:gd name="connsiteY3" fmla="*/ 63428 h 1897822"/>
              <a:gd name="connsiteX4" fmla="*/ 1228890 w 1400670"/>
              <a:gd name="connsiteY4" fmla="*/ 295992 h 1897822"/>
              <a:gd name="connsiteX5" fmla="*/ 1390099 w 1400670"/>
              <a:gd name="connsiteY5" fmla="*/ 766406 h 1897822"/>
              <a:gd name="connsiteX6" fmla="*/ 1400670 w 1400670"/>
              <a:gd name="connsiteY6" fmla="*/ 1387458 h 1897822"/>
              <a:gd name="connsiteX7" fmla="*/ 1123179 w 1400670"/>
              <a:gd name="connsiteY7" fmla="*/ 1892228 h 1897822"/>
              <a:gd name="connsiteX8" fmla="*/ 849725 w 1400670"/>
              <a:gd name="connsiteY8" fmla="*/ 1892098 h 1897822"/>
              <a:gd name="connsiteX9" fmla="*/ 0 w 1400670"/>
              <a:gd name="connsiteY9" fmla="*/ 1897822 h 1897822"/>
              <a:gd name="connsiteX10" fmla="*/ 9225 w 1400670"/>
              <a:gd name="connsiteY10" fmla="*/ 958032 h 1897822"/>
              <a:gd name="connsiteX0" fmla="*/ 99 w 1419593"/>
              <a:gd name="connsiteY0" fmla="*/ 982133 h 1899484"/>
              <a:gd name="connsiteX1" fmla="*/ 399482 w 1419593"/>
              <a:gd name="connsiteY1" fmla="*/ 67733 h 1899484"/>
              <a:gd name="connsiteX2" fmla="*/ 941251 w 1419593"/>
              <a:gd name="connsiteY2" fmla="*/ 67733 h 1899484"/>
              <a:gd name="connsiteX3" fmla="*/ 1033748 w 1419593"/>
              <a:gd name="connsiteY3" fmla="*/ 65090 h 1899484"/>
              <a:gd name="connsiteX4" fmla="*/ 1247813 w 1419593"/>
              <a:gd name="connsiteY4" fmla="*/ 297654 h 1899484"/>
              <a:gd name="connsiteX5" fmla="*/ 1409022 w 1419593"/>
              <a:gd name="connsiteY5" fmla="*/ 768068 h 1899484"/>
              <a:gd name="connsiteX6" fmla="*/ 1419593 w 1419593"/>
              <a:gd name="connsiteY6" fmla="*/ 1389120 h 1899484"/>
              <a:gd name="connsiteX7" fmla="*/ 1142102 w 1419593"/>
              <a:gd name="connsiteY7" fmla="*/ 1893890 h 1899484"/>
              <a:gd name="connsiteX8" fmla="*/ 868648 w 1419593"/>
              <a:gd name="connsiteY8" fmla="*/ 1893760 h 1899484"/>
              <a:gd name="connsiteX9" fmla="*/ 18923 w 1419593"/>
              <a:gd name="connsiteY9" fmla="*/ 1899484 h 1899484"/>
              <a:gd name="connsiteX10" fmla="*/ 99 w 1419593"/>
              <a:gd name="connsiteY10" fmla="*/ 982133 h 1899484"/>
              <a:gd name="connsiteX0" fmla="*/ 99 w 1419593"/>
              <a:gd name="connsiteY0" fmla="*/ 917043 h 1834394"/>
              <a:gd name="connsiteX1" fmla="*/ 506068 w 1419593"/>
              <a:gd name="connsiteY1" fmla="*/ 771188 h 1834394"/>
              <a:gd name="connsiteX2" fmla="*/ 941251 w 1419593"/>
              <a:gd name="connsiteY2" fmla="*/ 2643 h 1834394"/>
              <a:gd name="connsiteX3" fmla="*/ 1033748 w 1419593"/>
              <a:gd name="connsiteY3" fmla="*/ 0 h 1834394"/>
              <a:gd name="connsiteX4" fmla="*/ 1247813 w 1419593"/>
              <a:gd name="connsiteY4" fmla="*/ 232564 h 1834394"/>
              <a:gd name="connsiteX5" fmla="*/ 1409022 w 1419593"/>
              <a:gd name="connsiteY5" fmla="*/ 702978 h 1834394"/>
              <a:gd name="connsiteX6" fmla="*/ 1419593 w 1419593"/>
              <a:gd name="connsiteY6" fmla="*/ 1324030 h 1834394"/>
              <a:gd name="connsiteX7" fmla="*/ 1142102 w 1419593"/>
              <a:gd name="connsiteY7" fmla="*/ 1828800 h 1834394"/>
              <a:gd name="connsiteX8" fmla="*/ 868648 w 1419593"/>
              <a:gd name="connsiteY8" fmla="*/ 1828670 h 1834394"/>
              <a:gd name="connsiteX9" fmla="*/ 18923 w 1419593"/>
              <a:gd name="connsiteY9" fmla="*/ 1834394 h 1834394"/>
              <a:gd name="connsiteX10" fmla="*/ 99 w 1419593"/>
              <a:gd name="connsiteY10" fmla="*/ 917043 h 1834394"/>
              <a:gd name="connsiteX0" fmla="*/ 99 w 1419593"/>
              <a:gd name="connsiteY0" fmla="*/ 917043 h 1834394"/>
              <a:gd name="connsiteX1" fmla="*/ 506068 w 1419593"/>
              <a:gd name="connsiteY1" fmla="*/ 771188 h 1834394"/>
              <a:gd name="connsiteX2" fmla="*/ 907593 w 1419593"/>
              <a:gd name="connsiteY2" fmla="*/ 894603 h 1834394"/>
              <a:gd name="connsiteX3" fmla="*/ 1033748 w 1419593"/>
              <a:gd name="connsiteY3" fmla="*/ 0 h 1834394"/>
              <a:gd name="connsiteX4" fmla="*/ 1247813 w 1419593"/>
              <a:gd name="connsiteY4" fmla="*/ 232564 h 1834394"/>
              <a:gd name="connsiteX5" fmla="*/ 1409022 w 1419593"/>
              <a:gd name="connsiteY5" fmla="*/ 702978 h 1834394"/>
              <a:gd name="connsiteX6" fmla="*/ 1419593 w 1419593"/>
              <a:gd name="connsiteY6" fmla="*/ 1324030 h 1834394"/>
              <a:gd name="connsiteX7" fmla="*/ 1142102 w 1419593"/>
              <a:gd name="connsiteY7" fmla="*/ 1828800 h 1834394"/>
              <a:gd name="connsiteX8" fmla="*/ 868648 w 1419593"/>
              <a:gd name="connsiteY8" fmla="*/ 1828670 h 1834394"/>
              <a:gd name="connsiteX9" fmla="*/ 18923 w 1419593"/>
              <a:gd name="connsiteY9" fmla="*/ 1834394 h 1834394"/>
              <a:gd name="connsiteX10" fmla="*/ 99 w 1419593"/>
              <a:gd name="connsiteY10" fmla="*/ 917043 h 1834394"/>
              <a:gd name="connsiteX0" fmla="*/ 99 w 1419593"/>
              <a:gd name="connsiteY0" fmla="*/ 917043 h 1834394"/>
              <a:gd name="connsiteX1" fmla="*/ 517288 w 1419593"/>
              <a:gd name="connsiteY1" fmla="*/ 911433 h 1834394"/>
              <a:gd name="connsiteX2" fmla="*/ 907593 w 1419593"/>
              <a:gd name="connsiteY2" fmla="*/ 894603 h 1834394"/>
              <a:gd name="connsiteX3" fmla="*/ 1033748 w 1419593"/>
              <a:gd name="connsiteY3" fmla="*/ 0 h 1834394"/>
              <a:gd name="connsiteX4" fmla="*/ 1247813 w 1419593"/>
              <a:gd name="connsiteY4" fmla="*/ 232564 h 1834394"/>
              <a:gd name="connsiteX5" fmla="*/ 1409022 w 1419593"/>
              <a:gd name="connsiteY5" fmla="*/ 702978 h 1834394"/>
              <a:gd name="connsiteX6" fmla="*/ 1419593 w 1419593"/>
              <a:gd name="connsiteY6" fmla="*/ 1324030 h 1834394"/>
              <a:gd name="connsiteX7" fmla="*/ 1142102 w 1419593"/>
              <a:gd name="connsiteY7" fmla="*/ 1828800 h 1834394"/>
              <a:gd name="connsiteX8" fmla="*/ 868648 w 1419593"/>
              <a:gd name="connsiteY8" fmla="*/ 1828670 h 1834394"/>
              <a:gd name="connsiteX9" fmla="*/ 18923 w 1419593"/>
              <a:gd name="connsiteY9" fmla="*/ 1834394 h 1834394"/>
              <a:gd name="connsiteX10" fmla="*/ 99 w 1419593"/>
              <a:gd name="connsiteY10" fmla="*/ 917043 h 1834394"/>
              <a:gd name="connsiteX0" fmla="*/ 99 w 1419593"/>
              <a:gd name="connsiteY0" fmla="*/ 684479 h 1601830"/>
              <a:gd name="connsiteX1" fmla="*/ 517288 w 1419593"/>
              <a:gd name="connsiteY1" fmla="*/ 678869 h 1601830"/>
              <a:gd name="connsiteX2" fmla="*/ 907593 w 1419593"/>
              <a:gd name="connsiteY2" fmla="*/ 662039 h 1601830"/>
              <a:gd name="connsiteX3" fmla="*/ 1112285 w 1419593"/>
              <a:gd name="connsiteY3" fmla="*/ 670616 h 1601830"/>
              <a:gd name="connsiteX4" fmla="*/ 1247813 w 1419593"/>
              <a:gd name="connsiteY4" fmla="*/ 0 h 1601830"/>
              <a:gd name="connsiteX5" fmla="*/ 1409022 w 1419593"/>
              <a:gd name="connsiteY5" fmla="*/ 470414 h 1601830"/>
              <a:gd name="connsiteX6" fmla="*/ 1419593 w 1419593"/>
              <a:gd name="connsiteY6" fmla="*/ 1091466 h 1601830"/>
              <a:gd name="connsiteX7" fmla="*/ 1142102 w 1419593"/>
              <a:gd name="connsiteY7" fmla="*/ 1596236 h 1601830"/>
              <a:gd name="connsiteX8" fmla="*/ 868648 w 1419593"/>
              <a:gd name="connsiteY8" fmla="*/ 1596106 h 1601830"/>
              <a:gd name="connsiteX9" fmla="*/ 18923 w 1419593"/>
              <a:gd name="connsiteY9" fmla="*/ 1601830 h 1601830"/>
              <a:gd name="connsiteX10" fmla="*/ 99 w 1419593"/>
              <a:gd name="connsiteY10" fmla="*/ 684479 h 1601830"/>
              <a:gd name="connsiteX0" fmla="*/ 99 w 1419593"/>
              <a:gd name="connsiteY0" fmla="*/ 214065 h 1131416"/>
              <a:gd name="connsiteX1" fmla="*/ 517288 w 1419593"/>
              <a:gd name="connsiteY1" fmla="*/ 208455 h 1131416"/>
              <a:gd name="connsiteX2" fmla="*/ 907593 w 1419593"/>
              <a:gd name="connsiteY2" fmla="*/ 191625 h 1131416"/>
              <a:gd name="connsiteX3" fmla="*/ 1112285 w 1419593"/>
              <a:gd name="connsiteY3" fmla="*/ 200202 h 1131416"/>
              <a:gd name="connsiteX4" fmla="*/ 1287082 w 1419593"/>
              <a:gd name="connsiteY4" fmla="*/ 197154 h 1131416"/>
              <a:gd name="connsiteX5" fmla="*/ 1409022 w 1419593"/>
              <a:gd name="connsiteY5" fmla="*/ 0 h 1131416"/>
              <a:gd name="connsiteX6" fmla="*/ 1419593 w 1419593"/>
              <a:gd name="connsiteY6" fmla="*/ 621052 h 1131416"/>
              <a:gd name="connsiteX7" fmla="*/ 1142102 w 1419593"/>
              <a:gd name="connsiteY7" fmla="*/ 1125822 h 1131416"/>
              <a:gd name="connsiteX8" fmla="*/ 868648 w 1419593"/>
              <a:gd name="connsiteY8" fmla="*/ 1125692 h 1131416"/>
              <a:gd name="connsiteX9" fmla="*/ 18923 w 1419593"/>
              <a:gd name="connsiteY9" fmla="*/ 1131416 h 1131416"/>
              <a:gd name="connsiteX10" fmla="*/ 99 w 1419593"/>
              <a:gd name="connsiteY10" fmla="*/ 214065 h 1131416"/>
              <a:gd name="connsiteX0" fmla="*/ 99 w 1420241"/>
              <a:gd name="connsiteY0" fmla="*/ 22440 h 939791"/>
              <a:gd name="connsiteX1" fmla="*/ 517288 w 1420241"/>
              <a:gd name="connsiteY1" fmla="*/ 16830 h 939791"/>
              <a:gd name="connsiteX2" fmla="*/ 907593 w 1420241"/>
              <a:gd name="connsiteY2" fmla="*/ 0 h 939791"/>
              <a:gd name="connsiteX3" fmla="*/ 1112285 w 1420241"/>
              <a:gd name="connsiteY3" fmla="*/ 8577 h 939791"/>
              <a:gd name="connsiteX4" fmla="*/ 1287082 w 1420241"/>
              <a:gd name="connsiteY4" fmla="*/ 5529 h 939791"/>
              <a:gd name="connsiteX5" fmla="*/ 1420241 w 1420241"/>
              <a:gd name="connsiteY5" fmla="*/ 21548 h 939791"/>
              <a:gd name="connsiteX6" fmla="*/ 1419593 w 1420241"/>
              <a:gd name="connsiteY6" fmla="*/ 429427 h 939791"/>
              <a:gd name="connsiteX7" fmla="*/ 1142102 w 1420241"/>
              <a:gd name="connsiteY7" fmla="*/ 934197 h 939791"/>
              <a:gd name="connsiteX8" fmla="*/ 868648 w 1420241"/>
              <a:gd name="connsiteY8" fmla="*/ 934067 h 939791"/>
              <a:gd name="connsiteX9" fmla="*/ 18923 w 1420241"/>
              <a:gd name="connsiteY9" fmla="*/ 939791 h 939791"/>
              <a:gd name="connsiteX10" fmla="*/ 99 w 1420241"/>
              <a:gd name="connsiteY10" fmla="*/ 22440 h 939791"/>
              <a:gd name="connsiteX0" fmla="*/ 99 w 1420241"/>
              <a:gd name="connsiteY0" fmla="*/ 22440 h 939791"/>
              <a:gd name="connsiteX1" fmla="*/ 517288 w 1420241"/>
              <a:gd name="connsiteY1" fmla="*/ 16830 h 939791"/>
              <a:gd name="connsiteX2" fmla="*/ 907593 w 1420241"/>
              <a:gd name="connsiteY2" fmla="*/ 0 h 939791"/>
              <a:gd name="connsiteX3" fmla="*/ 1112285 w 1420241"/>
              <a:gd name="connsiteY3" fmla="*/ 8577 h 939791"/>
              <a:gd name="connsiteX4" fmla="*/ 1287082 w 1420241"/>
              <a:gd name="connsiteY4" fmla="*/ 22358 h 939791"/>
              <a:gd name="connsiteX5" fmla="*/ 1420241 w 1420241"/>
              <a:gd name="connsiteY5" fmla="*/ 21548 h 939791"/>
              <a:gd name="connsiteX6" fmla="*/ 1419593 w 1420241"/>
              <a:gd name="connsiteY6" fmla="*/ 429427 h 939791"/>
              <a:gd name="connsiteX7" fmla="*/ 1142102 w 1420241"/>
              <a:gd name="connsiteY7" fmla="*/ 934197 h 939791"/>
              <a:gd name="connsiteX8" fmla="*/ 868648 w 1420241"/>
              <a:gd name="connsiteY8" fmla="*/ 934067 h 939791"/>
              <a:gd name="connsiteX9" fmla="*/ 18923 w 1420241"/>
              <a:gd name="connsiteY9" fmla="*/ 939791 h 939791"/>
              <a:gd name="connsiteX10" fmla="*/ 99 w 1420241"/>
              <a:gd name="connsiteY10" fmla="*/ 22440 h 939791"/>
              <a:gd name="connsiteX0" fmla="*/ 99 w 1420241"/>
              <a:gd name="connsiteY0" fmla="*/ 13863 h 931214"/>
              <a:gd name="connsiteX1" fmla="*/ 517288 w 1420241"/>
              <a:gd name="connsiteY1" fmla="*/ 8253 h 931214"/>
              <a:gd name="connsiteX2" fmla="*/ 907593 w 1420241"/>
              <a:gd name="connsiteY2" fmla="*/ 13862 h 931214"/>
              <a:gd name="connsiteX3" fmla="*/ 1112285 w 1420241"/>
              <a:gd name="connsiteY3" fmla="*/ 0 h 931214"/>
              <a:gd name="connsiteX4" fmla="*/ 1287082 w 1420241"/>
              <a:gd name="connsiteY4" fmla="*/ 13781 h 931214"/>
              <a:gd name="connsiteX5" fmla="*/ 1420241 w 1420241"/>
              <a:gd name="connsiteY5" fmla="*/ 12971 h 931214"/>
              <a:gd name="connsiteX6" fmla="*/ 1419593 w 1420241"/>
              <a:gd name="connsiteY6" fmla="*/ 420850 h 931214"/>
              <a:gd name="connsiteX7" fmla="*/ 1142102 w 1420241"/>
              <a:gd name="connsiteY7" fmla="*/ 925620 h 931214"/>
              <a:gd name="connsiteX8" fmla="*/ 868648 w 1420241"/>
              <a:gd name="connsiteY8" fmla="*/ 925490 h 931214"/>
              <a:gd name="connsiteX9" fmla="*/ 18923 w 1420241"/>
              <a:gd name="connsiteY9" fmla="*/ 931214 h 931214"/>
              <a:gd name="connsiteX10" fmla="*/ 99 w 1420241"/>
              <a:gd name="connsiteY10" fmla="*/ 13863 h 931214"/>
              <a:gd name="connsiteX0" fmla="*/ 99 w 1420241"/>
              <a:gd name="connsiteY0" fmla="*/ 5610 h 922961"/>
              <a:gd name="connsiteX1" fmla="*/ 517288 w 1420241"/>
              <a:gd name="connsiteY1" fmla="*/ 0 h 922961"/>
              <a:gd name="connsiteX2" fmla="*/ 907593 w 1420241"/>
              <a:gd name="connsiteY2" fmla="*/ 5609 h 922961"/>
              <a:gd name="connsiteX3" fmla="*/ 1123505 w 1420241"/>
              <a:gd name="connsiteY3" fmla="*/ 14186 h 922961"/>
              <a:gd name="connsiteX4" fmla="*/ 1287082 w 1420241"/>
              <a:gd name="connsiteY4" fmla="*/ 5528 h 922961"/>
              <a:gd name="connsiteX5" fmla="*/ 1420241 w 1420241"/>
              <a:gd name="connsiteY5" fmla="*/ 4718 h 922961"/>
              <a:gd name="connsiteX6" fmla="*/ 1419593 w 1420241"/>
              <a:gd name="connsiteY6" fmla="*/ 412597 h 922961"/>
              <a:gd name="connsiteX7" fmla="*/ 1142102 w 1420241"/>
              <a:gd name="connsiteY7" fmla="*/ 917367 h 922961"/>
              <a:gd name="connsiteX8" fmla="*/ 868648 w 1420241"/>
              <a:gd name="connsiteY8" fmla="*/ 917237 h 922961"/>
              <a:gd name="connsiteX9" fmla="*/ 18923 w 1420241"/>
              <a:gd name="connsiteY9" fmla="*/ 922961 h 922961"/>
              <a:gd name="connsiteX10" fmla="*/ 99 w 1420241"/>
              <a:gd name="connsiteY10" fmla="*/ 5610 h 922961"/>
              <a:gd name="connsiteX0" fmla="*/ 99 w 1420241"/>
              <a:gd name="connsiteY0" fmla="*/ 5610 h 922961"/>
              <a:gd name="connsiteX1" fmla="*/ 517288 w 1420241"/>
              <a:gd name="connsiteY1" fmla="*/ 0 h 922961"/>
              <a:gd name="connsiteX2" fmla="*/ 857105 w 1420241"/>
              <a:gd name="connsiteY2" fmla="*/ 5609 h 922961"/>
              <a:gd name="connsiteX3" fmla="*/ 1123505 w 1420241"/>
              <a:gd name="connsiteY3" fmla="*/ 14186 h 922961"/>
              <a:gd name="connsiteX4" fmla="*/ 1287082 w 1420241"/>
              <a:gd name="connsiteY4" fmla="*/ 5528 h 922961"/>
              <a:gd name="connsiteX5" fmla="*/ 1420241 w 1420241"/>
              <a:gd name="connsiteY5" fmla="*/ 4718 h 922961"/>
              <a:gd name="connsiteX6" fmla="*/ 1419593 w 1420241"/>
              <a:gd name="connsiteY6" fmla="*/ 412597 h 922961"/>
              <a:gd name="connsiteX7" fmla="*/ 1142102 w 1420241"/>
              <a:gd name="connsiteY7" fmla="*/ 917367 h 922961"/>
              <a:gd name="connsiteX8" fmla="*/ 868648 w 1420241"/>
              <a:gd name="connsiteY8" fmla="*/ 917237 h 922961"/>
              <a:gd name="connsiteX9" fmla="*/ 18923 w 1420241"/>
              <a:gd name="connsiteY9" fmla="*/ 922961 h 922961"/>
              <a:gd name="connsiteX10" fmla="*/ 99 w 1420241"/>
              <a:gd name="connsiteY10" fmla="*/ 5610 h 922961"/>
              <a:gd name="connsiteX0" fmla="*/ 99 w 1420241"/>
              <a:gd name="connsiteY0" fmla="*/ 5610 h 922961"/>
              <a:gd name="connsiteX1" fmla="*/ 517288 w 1420241"/>
              <a:gd name="connsiteY1" fmla="*/ 0 h 922961"/>
              <a:gd name="connsiteX2" fmla="*/ 857105 w 1420241"/>
              <a:gd name="connsiteY2" fmla="*/ 5609 h 922961"/>
              <a:gd name="connsiteX3" fmla="*/ 1106675 w 1420241"/>
              <a:gd name="connsiteY3" fmla="*/ 2966 h 922961"/>
              <a:gd name="connsiteX4" fmla="*/ 1287082 w 1420241"/>
              <a:gd name="connsiteY4" fmla="*/ 5528 h 922961"/>
              <a:gd name="connsiteX5" fmla="*/ 1420241 w 1420241"/>
              <a:gd name="connsiteY5" fmla="*/ 4718 h 922961"/>
              <a:gd name="connsiteX6" fmla="*/ 1419593 w 1420241"/>
              <a:gd name="connsiteY6" fmla="*/ 412597 h 922961"/>
              <a:gd name="connsiteX7" fmla="*/ 1142102 w 1420241"/>
              <a:gd name="connsiteY7" fmla="*/ 917367 h 922961"/>
              <a:gd name="connsiteX8" fmla="*/ 868648 w 1420241"/>
              <a:gd name="connsiteY8" fmla="*/ 917237 h 922961"/>
              <a:gd name="connsiteX9" fmla="*/ 18923 w 1420241"/>
              <a:gd name="connsiteY9" fmla="*/ 922961 h 922961"/>
              <a:gd name="connsiteX10" fmla="*/ 99 w 1420241"/>
              <a:gd name="connsiteY10" fmla="*/ 5610 h 922961"/>
              <a:gd name="connsiteX0" fmla="*/ 0 w 1420142"/>
              <a:gd name="connsiteY0" fmla="*/ 5610 h 922961"/>
              <a:gd name="connsiteX1" fmla="*/ 517189 w 1420142"/>
              <a:gd name="connsiteY1" fmla="*/ 0 h 922961"/>
              <a:gd name="connsiteX2" fmla="*/ 857006 w 1420142"/>
              <a:gd name="connsiteY2" fmla="*/ 5609 h 922961"/>
              <a:gd name="connsiteX3" fmla="*/ 1106576 w 1420142"/>
              <a:gd name="connsiteY3" fmla="*/ 2966 h 922961"/>
              <a:gd name="connsiteX4" fmla="*/ 1286983 w 1420142"/>
              <a:gd name="connsiteY4" fmla="*/ 5528 h 922961"/>
              <a:gd name="connsiteX5" fmla="*/ 1420142 w 1420142"/>
              <a:gd name="connsiteY5" fmla="*/ 4718 h 922961"/>
              <a:gd name="connsiteX6" fmla="*/ 1419494 w 1420142"/>
              <a:gd name="connsiteY6" fmla="*/ 412597 h 922961"/>
              <a:gd name="connsiteX7" fmla="*/ 1142003 w 1420142"/>
              <a:gd name="connsiteY7" fmla="*/ 917367 h 922961"/>
              <a:gd name="connsiteX8" fmla="*/ 868549 w 1420142"/>
              <a:gd name="connsiteY8" fmla="*/ 917237 h 922961"/>
              <a:gd name="connsiteX9" fmla="*/ 18824 w 1420142"/>
              <a:gd name="connsiteY9" fmla="*/ 922961 h 922961"/>
              <a:gd name="connsiteX10" fmla="*/ 0 w 1420142"/>
              <a:gd name="connsiteY10" fmla="*/ 5610 h 922961"/>
              <a:gd name="connsiteX0" fmla="*/ 0 w 1403473"/>
              <a:gd name="connsiteY0" fmla="*/ 3241 h 922973"/>
              <a:gd name="connsiteX1" fmla="*/ 500520 w 1403473"/>
              <a:gd name="connsiteY1" fmla="*/ 12 h 922973"/>
              <a:gd name="connsiteX2" fmla="*/ 840337 w 1403473"/>
              <a:gd name="connsiteY2" fmla="*/ 5621 h 922973"/>
              <a:gd name="connsiteX3" fmla="*/ 1089907 w 1403473"/>
              <a:gd name="connsiteY3" fmla="*/ 2978 h 922973"/>
              <a:gd name="connsiteX4" fmla="*/ 1270314 w 1403473"/>
              <a:gd name="connsiteY4" fmla="*/ 5540 h 922973"/>
              <a:gd name="connsiteX5" fmla="*/ 1403473 w 1403473"/>
              <a:gd name="connsiteY5" fmla="*/ 4730 h 922973"/>
              <a:gd name="connsiteX6" fmla="*/ 1402825 w 1403473"/>
              <a:gd name="connsiteY6" fmla="*/ 412609 h 922973"/>
              <a:gd name="connsiteX7" fmla="*/ 1125334 w 1403473"/>
              <a:gd name="connsiteY7" fmla="*/ 917379 h 922973"/>
              <a:gd name="connsiteX8" fmla="*/ 851880 w 1403473"/>
              <a:gd name="connsiteY8" fmla="*/ 917249 h 922973"/>
              <a:gd name="connsiteX9" fmla="*/ 2155 w 1403473"/>
              <a:gd name="connsiteY9" fmla="*/ 922973 h 922973"/>
              <a:gd name="connsiteX10" fmla="*/ 0 w 1403473"/>
              <a:gd name="connsiteY10" fmla="*/ 3241 h 922973"/>
              <a:gd name="connsiteX0" fmla="*/ 0 w 1403473"/>
              <a:gd name="connsiteY0" fmla="*/ 263 h 919995"/>
              <a:gd name="connsiteX1" fmla="*/ 493376 w 1403473"/>
              <a:gd name="connsiteY1" fmla="*/ 6559 h 919995"/>
              <a:gd name="connsiteX2" fmla="*/ 840337 w 1403473"/>
              <a:gd name="connsiteY2" fmla="*/ 2643 h 919995"/>
              <a:gd name="connsiteX3" fmla="*/ 1089907 w 1403473"/>
              <a:gd name="connsiteY3" fmla="*/ 0 h 919995"/>
              <a:gd name="connsiteX4" fmla="*/ 1270314 w 1403473"/>
              <a:gd name="connsiteY4" fmla="*/ 2562 h 919995"/>
              <a:gd name="connsiteX5" fmla="*/ 1403473 w 1403473"/>
              <a:gd name="connsiteY5" fmla="*/ 1752 h 919995"/>
              <a:gd name="connsiteX6" fmla="*/ 1402825 w 1403473"/>
              <a:gd name="connsiteY6" fmla="*/ 409631 h 919995"/>
              <a:gd name="connsiteX7" fmla="*/ 1125334 w 1403473"/>
              <a:gd name="connsiteY7" fmla="*/ 914401 h 919995"/>
              <a:gd name="connsiteX8" fmla="*/ 851880 w 1403473"/>
              <a:gd name="connsiteY8" fmla="*/ 914271 h 919995"/>
              <a:gd name="connsiteX9" fmla="*/ 2155 w 1403473"/>
              <a:gd name="connsiteY9" fmla="*/ 919995 h 919995"/>
              <a:gd name="connsiteX10" fmla="*/ 0 w 1403473"/>
              <a:gd name="connsiteY10" fmla="*/ 263 h 919995"/>
              <a:gd name="connsiteX0" fmla="*/ 0 w 1403473"/>
              <a:gd name="connsiteY0" fmla="*/ 263 h 919995"/>
              <a:gd name="connsiteX1" fmla="*/ 493376 w 1403473"/>
              <a:gd name="connsiteY1" fmla="*/ 6559 h 919995"/>
              <a:gd name="connsiteX2" fmla="*/ 840337 w 1403473"/>
              <a:gd name="connsiteY2" fmla="*/ 2643 h 919995"/>
              <a:gd name="connsiteX3" fmla="*/ 1089907 w 1403473"/>
              <a:gd name="connsiteY3" fmla="*/ 0 h 919995"/>
              <a:gd name="connsiteX4" fmla="*/ 1270314 w 1403473"/>
              <a:gd name="connsiteY4" fmla="*/ 2562 h 919995"/>
              <a:gd name="connsiteX5" fmla="*/ 1403473 w 1403473"/>
              <a:gd name="connsiteY5" fmla="*/ 1752 h 919995"/>
              <a:gd name="connsiteX6" fmla="*/ 1402825 w 1403473"/>
              <a:gd name="connsiteY6" fmla="*/ 409631 h 919995"/>
              <a:gd name="connsiteX7" fmla="*/ 1125334 w 1403473"/>
              <a:gd name="connsiteY7" fmla="*/ 914401 h 919995"/>
              <a:gd name="connsiteX8" fmla="*/ 851880 w 1403473"/>
              <a:gd name="connsiteY8" fmla="*/ 914271 h 919995"/>
              <a:gd name="connsiteX9" fmla="*/ 2155 w 1403473"/>
              <a:gd name="connsiteY9" fmla="*/ 919995 h 919995"/>
              <a:gd name="connsiteX10" fmla="*/ 0 w 1403473"/>
              <a:gd name="connsiteY10" fmla="*/ 263 h 91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3473" h="919995">
                <a:moveTo>
                  <a:pt x="0" y="263"/>
                </a:moveTo>
                <a:cubicBezTo>
                  <a:pt x="207925" y="5873"/>
                  <a:pt x="353320" y="6162"/>
                  <a:pt x="493376" y="6559"/>
                </a:cubicBezTo>
                <a:cubicBezTo>
                  <a:pt x="633432" y="-188"/>
                  <a:pt x="659747" y="2643"/>
                  <a:pt x="840337" y="2643"/>
                </a:cubicBezTo>
                <a:lnTo>
                  <a:pt x="1089907" y="0"/>
                </a:lnTo>
                <a:lnTo>
                  <a:pt x="1270314" y="2562"/>
                </a:lnTo>
                <a:lnTo>
                  <a:pt x="1403473" y="1752"/>
                </a:lnTo>
                <a:lnTo>
                  <a:pt x="1402825" y="409631"/>
                </a:lnTo>
                <a:lnTo>
                  <a:pt x="1125334" y="914401"/>
                </a:lnTo>
                <a:lnTo>
                  <a:pt x="851880" y="914271"/>
                </a:lnTo>
                <a:lnTo>
                  <a:pt x="2155" y="919995"/>
                </a:lnTo>
                <a:cubicBezTo>
                  <a:pt x="3917" y="113068"/>
                  <a:pt x="3848" y="414503"/>
                  <a:pt x="0" y="263"/>
                </a:cubicBezTo>
                <a:close/>
              </a:path>
            </a:pathLst>
          </a:custGeom>
          <a:solidFill>
            <a:srgbClr val="FF0000">
              <a:alpha val="25000"/>
            </a:srgbClr>
          </a:solidFill>
          <a:ln>
            <a:solidFill>
              <a:schemeClr val="tx1">
                <a:lumMod val="95000"/>
                <a:lumOff val="5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Freeform 261"/>
          <p:cNvSpPr/>
          <p:nvPr/>
        </p:nvSpPr>
        <p:spPr>
          <a:xfrm>
            <a:off x="6044184" y="2084832"/>
            <a:ext cx="447675" cy="917657"/>
          </a:xfrm>
          <a:custGeom>
            <a:avLst/>
            <a:gdLst>
              <a:gd name="connsiteX0" fmla="*/ 0 w 357187"/>
              <a:gd name="connsiteY0" fmla="*/ 0 h 940594"/>
              <a:gd name="connsiteX1" fmla="*/ 357187 w 357187"/>
              <a:gd name="connsiteY1" fmla="*/ 2382 h 940594"/>
              <a:gd name="connsiteX2" fmla="*/ 192881 w 357187"/>
              <a:gd name="connsiteY2" fmla="*/ 940594 h 940594"/>
              <a:gd name="connsiteX3" fmla="*/ 35718 w 357187"/>
              <a:gd name="connsiteY3" fmla="*/ 938213 h 940594"/>
              <a:gd name="connsiteX4" fmla="*/ 0 w 357187"/>
              <a:gd name="connsiteY4" fmla="*/ 0 h 940594"/>
              <a:gd name="connsiteX0" fmla="*/ 9526 w 321469"/>
              <a:gd name="connsiteY0" fmla="*/ 23812 h 938212"/>
              <a:gd name="connsiteX1" fmla="*/ 321469 w 321469"/>
              <a:gd name="connsiteY1" fmla="*/ 0 h 938212"/>
              <a:gd name="connsiteX2" fmla="*/ 157163 w 321469"/>
              <a:gd name="connsiteY2" fmla="*/ 938212 h 938212"/>
              <a:gd name="connsiteX3" fmla="*/ 0 w 321469"/>
              <a:gd name="connsiteY3" fmla="*/ 935831 h 938212"/>
              <a:gd name="connsiteX4" fmla="*/ 9526 w 321469"/>
              <a:gd name="connsiteY4" fmla="*/ 23812 h 938212"/>
              <a:gd name="connsiteX0" fmla="*/ 9526 w 447675"/>
              <a:gd name="connsiteY0" fmla="*/ 4762 h 919162"/>
              <a:gd name="connsiteX1" fmla="*/ 447675 w 447675"/>
              <a:gd name="connsiteY1" fmla="*/ 0 h 919162"/>
              <a:gd name="connsiteX2" fmla="*/ 157163 w 447675"/>
              <a:gd name="connsiteY2" fmla="*/ 919162 h 919162"/>
              <a:gd name="connsiteX3" fmla="*/ 0 w 447675"/>
              <a:gd name="connsiteY3" fmla="*/ 916781 h 919162"/>
              <a:gd name="connsiteX4" fmla="*/ 9526 w 447675"/>
              <a:gd name="connsiteY4" fmla="*/ 4762 h 919162"/>
              <a:gd name="connsiteX0" fmla="*/ 9526 w 447675"/>
              <a:gd name="connsiteY0" fmla="*/ 5638 h 920038"/>
              <a:gd name="connsiteX1" fmla="*/ 447675 w 447675"/>
              <a:gd name="connsiteY1" fmla="*/ 876 h 920038"/>
              <a:gd name="connsiteX2" fmla="*/ 157163 w 447675"/>
              <a:gd name="connsiteY2" fmla="*/ 920038 h 920038"/>
              <a:gd name="connsiteX3" fmla="*/ 0 w 447675"/>
              <a:gd name="connsiteY3" fmla="*/ 917657 h 920038"/>
              <a:gd name="connsiteX4" fmla="*/ 9526 w 447675"/>
              <a:gd name="connsiteY4" fmla="*/ 5638 h 920038"/>
              <a:gd name="connsiteX0" fmla="*/ 9526 w 447675"/>
              <a:gd name="connsiteY0" fmla="*/ 5638 h 917657"/>
              <a:gd name="connsiteX1" fmla="*/ 447675 w 447675"/>
              <a:gd name="connsiteY1" fmla="*/ 876 h 917657"/>
              <a:gd name="connsiteX2" fmla="*/ 264319 w 447675"/>
              <a:gd name="connsiteY2" fmla="*/ 917656 h 917657"/>
              <a:gd name="connsiteX3" fmla="*/ 0 w 447675"/>
              <a:gd name="connsiteY3" fmla="*/ 917657 h 917657"/>
              <a:gd name="connsiteX4" fmla="*/ 9526 w 447675"/>
              <a:gd name="connsiteY4" fmla="*/ 5638 h 917657"/>
              <a:gd name="connsiteX0" fmla="*/ 9526 w 447675"/>
              <a:gd name="connsiteY0" fmla="*/ 5638 h 922419"/>
              <a:gd name="connsiteX1" fmla="*/ 447675 w 447675"/>
              <a:gd name="connsiteY1" fmla="*/ 876 h 922419"/>
              <a:gd name="connsiteX2" fmla="*/ 264319 w 447675"/>
              <a:gd name="connsiteY2" fmla="*/ 922419 h 922419"/>
              <a:gd name="connsiteX3" fmla="*/ 0 w 447675"/>
              <a:gd name="connsiteY3" fmla="*/ 917657 h 922419"/>
              <a:gd name="connsiteX4" fmla="*/ 9526 w 447675"/>
              <a:gd name="connsiteY4" fmla="*/ 5638 h 922419"/>
              <a:gd name="connsiteX0" fmla="*/ 9526 w 447675"/>
              <a:gd name="connsiteY0" fmla="*/ 5638 h 917657"/>
              <a:gd name="connsiteX1" fmla="*/ 447675 w 447675"/>
              <a:gd name="connsiteY1" fmla="*/ 876 h 917657"/>
              <a:gd name="connsiteX2" fmla="*/ 264319 w 447675"/>
              <a:gd name="connsiteY2" fmla="*/ 915275 h 917657"/>
              <a:gd name="connsiteX3" fmla="*/ 0 w 447675"/>
              <a:gd name="connsiteY3" fmla="*/ 917657 h 917657"/>
              <a:gd name="connsiteX4" fmla="*/ 9526 w 447675"/>
              <a:gd name="connsiteY4" fmla="*/ 5638 h 91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917657">
                <a:moveTo>
                  <a:pt x="9526" y="5638"/>
                </a:moveTo>
                <a:cubicBezTo>
                  <a:pt x="155576" y="4051"/>
                  <a:pt x="223044" y="-2299"/>
                  <a:pt x="447675" y="876"/>
                </a:cubicBezTo>
                <a:lnTo>
                  <a:pt x="264319" y="915275"/>
                </a:lnTo>
                <a:lnTo>
                  <a:pt x="0" y="917657"/>
                </a:lnTo>
                <a:lnTo>
                  <a:pt x="9526" y="5638"/>
                </a:lnTo>
                <a:close/>
              </a:path>
            </a:pathLst>
          </a:custGeom>
          <a:solidFill>
            <a:srgbClr val="FF0000">
              <a:alpha val="34000"/>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Freeform 262"/>
          <p:cNvSpPr/>
          <p:nvPr/>
        </p:nvSpPr>
        <p:spPr>
          <a:xfrm flipH="1" flipV="1">
            <a:off x="5584474" y="3354976"/>
            <a:ext cx="658529" cy="919402"/>
          </a:xfrm>
          <a:custGeom>
            <a:avLst/>
            <a:gdLst>
              <a:gd name="connsiteX0" fmla="*/ 0 w 357187"/>
              <a:gd name="connsiteY0" fmla="*/ 0 h 940594"/>
              <a:gd name="connsiteX1" fmla="*/ 357187 w 357187"/>
              <a:gd name="connsiteY1" fmla="*/ 2382 h 940594"/>
              <a:gd name="connsiteX2" fmla="*/ 192881 w 357187"/>
              <a:gd name="connsiteY2" fmla="*/ 940594 h 940594"/>
              <a:gd name="connsiteX3" fmla="*/ 35718 w 357187"/>
              <a:gd name="connsiteY3" fmla="*/ 938213 h 940594"/>
              <a:gd name="connsiteX4" fmla="*/ 0 w 357187"/>
              <a:gd name="connsiteY4" fmla="*/ 0 h 940594"/>
              <a:gd name="connsiteX0" fmla="*/ 9526 w 321469"/>
              <a:gd name="connsiteY0" fmla="*/ 23812 h 938212"/>
              <a:gd name="connsiteX1" fmla="*/ 321469 w 321469"/>
              <a:gd name="connsiteY1" fmla="*/ 0 h 938212"/>
              <a:gd name="connsiteX2" fmla="*/ 157163 w 321469"/>
              <a:gd name="connsiteY2" fmla="*/ 938212 h 938212"/>
              <a:gd name="connsiteX3" fmla="*/ 0 w 321469"/>
              <a:gd name="connsiteY3" fmla="*/ 935831 h 938212"/>
              <a:gd name="connsiteX4" fmla="*/ 9526 w 321469"/>
              <a:gd name="connsiteY4" fmla="*/ 23812 h 938212"/>
              <a:gd name="connsiteX0" fmla="*/ 9526 w 447675"/>
              <a:gd name="connsiteY0" fmla="*/ 4762 h 919162"/>
              <a:gd name="connsiteX1" fmla="*/ 447675 w 447675"/>
              <a:gd name="connsiteY1" fmla="*/ 0 h 919162"/>
              <a:gd name="connsiteX2" fmla="*/ 157163 w 447675"/>
              <a:gd name="connsiteY2" fmla="*/ 919162 h 919162"/>
              <a:gd name="connsiteX3" fmla="*/ 0 w 447675"/>
              <a:gd name="connsiteY3" fmla="*/ 916781 h 919162"/>
              <a:gd name="connsiteX4" fmla="*/ 9526 w 447675"/>
              <a:gd name="connsiteY4" fmla="*/ 4762 h 919162"/>
              <a:gd name="connsiteX0" fmla="*/ 9526 w 447675"/>
              <a:gd name="connsiteY0" fmla="*/ 5638 h 920038"/>
              <a:gd name="connsiteX1" fmla="*/ 447675 w 447675"/>
              <a:gd name="connsiteY1" fmla="*/ 876 h 920038"/>
              <a:gd name="connsiteX2" fmla="*/ 157163 w 447675"/>
              <a:gd name="connsiteY2" fmla="*/ 920038 h 920038"/>
              <a:gd name="connsiteX3" fmla="*/ 0 w 447675"/>
              <a:gd name="connsiteY3" fmla="*/ 917657 h 920038"/>
              <a:gd name="connsiteX4" fmla="*/ 9526 w 447675"/>
              <a:gd name="connsiteY4" fmla="*/ 5638 h 920038"/>
              <a:gd name="connsiteX0" fmla="*/ 9526 w 447675"/>
              <a:gd name="connsiteY0" fmla="*/ 5638 h 917657"/>
              <a:gd name="connsiteX1" fmla="*/ 447675 w 447675"/>
              <a:gd name="connsiteY1" fmla="*/ 876 h 917657"/>
              <a:gd name="connsiteX2" fmla="*/ 264319 w 447675"/>
              <a:gd name="connsiteY2" fmla="*/ 917656 h 917657"/>
              <a:gd name="connsiteX3" fmla="*/ 0 w 447675"/>
              <a:gd name="connsiteY3" fmla="*/ 917657 h 917657"/>
              <a:gd name="connsiteX4" fmla="*/ 9526 w 447675"/>
              <a:gd name="connsiteY4" fmla="*/ 5638 h 917657"/>
              <a:gd name="connsiteX0" fmla="*/ 9526 w 447675"/>
              <a:gd name="connsiteY0" fmla="*/ 5638 h 922419"/>
              <a:gd name="connsiteX1" fmla="*/ 447675 w 447675"/>
              <a:gd name="connsiteY1" fmla="*/ 876 h 922419"/>
              <a:gd name="connsiteX2" fmla="*/ 264319 w 447675"/>
              <a:gd name="connsiteY2" fmla="*/ 922419 h 922419"/>
              <a:gd name="connsiteX3" fmla="*/ 0 w 447675"/>
              <a:gd name="connsiteY3" fmla="*/ 917657 h 922419"/>
              <a:gd name="connsiteX4" fmla="*/ 9526 w 447675"/>
              <a:gd name="connsiteY4" fmla="*/ 5638 h 922419"/>
              <a:gd name="connsiteX0" fmla="*/ 9526 w 447675"/>
              <a:gd name="connsiteY0" fmla="*/ 5638 h 917657"/>
              <a:gd name="connsiteX1" fmla="*/ 447675 w 447675"/>
              <a:gd name="connsiteY1" fmla="*/ 876 h 917657"/>
              <a:gd name="connsiteX2" fmla="*/ 264319 w 447675"/>
              <a:gd name="connsiteY2" fmla="*/ 915275 h 917657"/>
              <a:gd name="connsiteX3" fmla="*/ 0 w 447675"/>
              <a:gd name="connsiteY3" fmla="*/ 917657 h 917657"/>
              <a:gd name="connsiteX4" fmla="*/ 9526 w 447675"/>
              <a:gd name="connsiteY4" fmla="*/ 5638 h 917657"/>
              <a:gd name="connsiteX0" fmla="*/ 9526 w 447675"/>
              <a:gd name="connsiteY0" fmla="*/ 5638 h 917657"/>
              <a:gd name="connsiteX1" fmla="*/ 447675 w 447675"/>
              <a:gd name="connsiteY1" fmla="*/ 876 h 917657"/>
              <a:gd name="connsiteX2" fmla="*/ 311264 w 447675"/>
              <a:gd name="connsiteY2" fmla="*/ 917653 h 917657"/>
              <a:gd name="connsiteX3" fmla="*/ 0 w 447675"/>
              <a:gd name="connsiteY3" fmla="*/ 917657 h 917657"/>
              <a:gd name="connsiteX4" fmla="*/ 9526 w 447675"/>
              <a:gd name="connsiteY4" fmla="*/ 5638 h 91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917657">
                <a:moveTo>
                  <a:pt x="9526" y="5638"/>
                </a:moveTo>
                <a:cubicBezTo>
                  <a:pt x="155576" y="4051"/>
                  <a:pt x="223044" y="-2299"/>
                  <a:pt x="447675" y="876"/>
                </a:cubicBezTo>
                <a:lnTo>
                  <a:pt x="311264" y="917653"/>
                </a:lnTo>
                <a:lnTo>
                  <a:pt x="0" y="917657"/>
                </a:lnTo>
                <a:lnTo>
                  <a:pt x="9526" y="5638"/>
                </a:lnTo>
                <a:close/>
              </a:path>
            </a:pathLst>
          </a:custGeom>
          <a:solidFill>
            <a:schemeClr val="tx2">
              <a:lumMod val="20000"/>
              <a:lumOff val="80000"/>
            </a:scheme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Right Arrow 263"/>
          <p:cNvSpPr>
            <a:spLocks noChangeAspect="1"/>
          </p:cNvSpPr>
          <p:nvPr/>
        </p:nvSpPr>
        <p:spPr bwMode="auto">
          <a:xfrm>
            <a:off x="4408596" y="2220973"/>
            <a:ext cx="902639" cy="627216"/>
          </a:xfrm>
          <a:prstGeom prst="rightArrow">
            <a:avLst>
              <a:gd name="adj1" fmla="val 49034"/>
              <a:gd name="adj2" fmla="val 60409"/>
            </a:avLst>
          </a:prstGeom>
          <a:solidFill>
            <a:schemeClr val="bg1"/>
          </a:solidFill>
          <a:ln>
            <a:solidFill>
              <a:srgbClr val="FF0000"/>
            </a:solidFill>
          </a:ln>
          <a:effectLst>
            <a:innerShdw blurRad="114300">
              <a:srgbClr val="C00000"/>
            </a:inn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1" hangingPunct="1">
              <a:lnSpc>
                <a:spcPct val="11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Helvetica" pitchFamily="34" charset="0"/>
              <a:ea typeface="굴림" pitchFamily="50" charset="-127"/>
            </a:endParaRPr>
          </a:p>
        </p:txBody>
      </p:sp>
      <p:sp>
        <p:nvSpPr>
          <p:cNvPr id="265" name="Content Placeholder 2"/>
          <p:cNvSpPr txBox="1">
            <a:spLocks/>
          </p:cNvSpPr>
          <p:nvPr/>
        </p:nvSpPr>
        <p:spPr bwMode="auto">
          <a:xfrm>
            <a:off x="326674" y="3354976"/>
            <a:ext cx="7323690" cy="574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r>
              <a:rPr lang="en-US" dirty="0" smtClean="0"/>
              <a:t>middle pixel  =          </a:t>
            </a:r>
            <a:r>
              <a:rPr lang="en-US" sz="4400" b="1" baseline="-14000" dirty="0" smtClean="0">
                <a:latin typeface="Consolas" pitchFamily="49" charset="0"/>
                <a:cs typeface="Consolas" pitchFamily="49" charset="0"/>
              </a:rPr>
              <a:t>*</a:t>
            </a:r>
            <a:r>
              <a:rPr lang="en-US" b="1" dirty="0" smtClean="0">
                <a:latin typeface="Consolas" pitchFamily="49" charset="0"/>
                <a:cs typeface="Consolas" pitchFamily="49" charset="0"/>
              </a:rPr>
              <a:t>     +     </a:t>
            </a:r>
            <a:r>
              <a:rPr lang="en-US" sz="4400" b="1" baseline="-14000" dirty="0" smtClean="0">
                <a:solidFill>
                  <a:prstClr val="black"/>
                </a:solidFill>
                <a:latin typeface="Consolas" pitchFamily="49" charset="0"/>
                <a:ea typeface="ＭＳ Ｐゴシック" pitchFamily="-112" charset="-128"/>
                <a:cs typeface="Consolas" pitchFamily="49" charset="0"/>
              </a:rPr>
              <a:t>*</a:t>
            </a:r>
            <a:endParaRPr lang="en-US" dirty="0"/>
          </a:p>
        </p:txBody>
      </p:sp>
      <p:sp>
        <p:nvSpPr>
          <p:cNvPr id="266" name="Freeform 265"/>
          <p:cNvSpPr/>
          <p:nvPr/>
        </p:nvSpPr>
        <p:spPr>
          <a:xfrm>
            <a:off x="3527074" y="3354976"/>
            <a:ext cx="447675" cy="917657"/>
          </a:xfrm>
          <a:custGeom>
            <a:avLst/>
            <a:gdLst>
              <a:gd name="connsiteX0" fmla="*/ 0 w 357187"/>
              <a:gd name="connsiteY0" fmla="*/ 0 h 940594"/>
              <a:gd name="connsiteX1" fmla="*/ 357187 w 357187"/>
              <a:gd name="connsiteY1" fmla="*/ 2382 h 940594"/>
              <a:gd name="connsiteX2" fmla="*/ 192881 w 357187"/>
              <a:gd name="connsiteY2" fmla="*/ 940594 h 940594"/>
              <a:gd name="connsiteX3" fmla="*/ 35718 w 357187"/>
              <a:gd name="connsiteY3" fmla="*/ 938213 h 940594"/>
              <a:gd name="connsiteX4" fmla="*/ 0 w 357187"/>
              <a:gd name="connsiteY4" fmla="*/ 0 h 940594"/>
              <a:gd name="connsiteX0" fmla="*/ 9526 w 321469"/>
              <a:gd name="connsiteY0" fmla="*/ 23812 h 938212"/>
              <a:gd name="connsiteX1" fmla="*/ 321469 w 321469"/>
              <a:gd name="connsiteY1" fmla="*/ 0 h 938212"/>
              <a:gd name="connsiteX2" fmla="*/ 157163 w 321469"/>
              <a:gd name="connsiteY2" fmla="*/ 938212 h 938212"/>
              <a:gd name="connsiteX3" fmla="*/ 0 w 321469"/>
              <a:gd name="connsiteY3" fmla="*/ 935831 h 938212"/>
              <a:gd name="connsiteX4" fmla="*/ 9526 w 321469"/>
              <a:gd name="connsiteY4" fmla="*/ 23812 h 938212"/>
              <a:gd name="connsiteX0" fmla="*/ 9526 w 447675"/>
              <a:gd name="connsiteY0" fmla="*/ 4762 h 919162"/>
              <a:gd name="connsiteX1" fmla="*/ 447675 w 447675"/>
              <a:gd name="connsiteY1" fmla="*/ 0 h 919162"/>
              <a:gd name="connsiteX2" fmla="*/ 157163 w 447675"/>
              <a:gd name="connsiteY2" fmla="*/ 919162 h 919162"/>
              <a:gd name="connsiteX3" fmla="*/ 0 w 447675"/>
              <a:gd name="connsiteY3" fmla="*/ 916781 h 919162"/>
              <a:gd name="connsiteX4" fmla="*/ 9526 w 447675"/>
              <a:gd name="connsiteY4" fmla="*/ 4762 h 919162"/>
              <a:gd name="connsiteX0" fmla="*/ 9526 w 447675"/>
              <a:gd name="connsiteY0" fmla="*/ 5638 h 920038"/>
              <a:gd name="connsiteX1" fmla="*/ 447675 w 447675"/>
              <a:gd name="connsiteY1" fmla="*/ 876 h 920038"/>
              <a:gd name="connsiteX2" fmla="*/ 157163 w 447675"/>
              <a:gd name="connsiteY2" fmla="*/ 920038 h 920038"/>
              <a:gd name="connsiteX3" fmla="*/ 0 w 447675"/>
              <a:gd name="connsiteY3" fmla="*/ 917657 h 920038"/>
              <a:gd name="connsiteX4" fmla="*/ 9526 w 447675"/>
              <a:gd name="connsiteY4" fmla="*/ 5638 h 920038"/>
              <a:gd name="connsiteX0" fmla="*/ 9526 w 447675"/>
              <a:gd name="connsiteY0" fmla="*/ 5638 h 917657"/>
              <a:gd name="connsiteX1" fmla="*/ 447675 w 447675"/>
              <a:gd name="connsiteY1" fmla="*/ 876 h 917657"/>
              <a:gd name="connsiteX2" fmla="*/ 264319 w 447675"/>
              <a:gd name="connsiteY2" fmla="*/ 917656 h 917657"/>
              <a:gd name="connsiteX3" fmla="*/ 0 w 447675"/>
              <a:gd name="connsiteY3" fmla="*/ 917657 h 917657"/>
              <a:gd name="connsiteX4" fmla="*/ 9526 w 447675"/>
              <a:gd name="connsiteY4" fmla="*/ 5638 h 917657"/>
              <a:gd name="connsiteX0" fmla="*/ 9526 w 447675"/>
              <a:gd name="connsiteY0" fmla="*/ 5638 h 922419"/>
              <a:gd name="connsiteX1" fmla="*/ 447675 w 447675"/>
              <a:gd name="connsiteY1" fmla="*/ 876 h 922419"/>
              <a:gd name="connsiteX2" fmla="*/ 264319 w 447675"/>
              <a:gd name="connsiteY2" fmla="*/ 922419 h 922419"/>
              <a:gd name="connsiteX3" fmla="*/ 0 w 447675"/>
              <a:gd name="connsiteY3" fmla="*/ 917657 h 922419"/>
              <a:gd name="connsiteX4" fmla="*/ 9526 w 447675"/>
              <a:gd name="connsiteY4" fmla="*/ 5638 h 922419"/>
              <a:gd name="connsiteX0" fmla="*/ 9526 w 447675"/>
              <a:gd name="connsiteY0" fmla="*/ 5638 h 917657"/>
              <a:gd name="connsiteX1" fmla="*/ 447675 w 447675"/>
              <a:gd name="connsiteY1" fmla="*/ 876 h 917657"/>
              <a:gd name="connsiteX2" fmla="*/ 264319 w 447675"/>
              <a:gd name="connsiteY2" fmla="*/ 915275 h 917657"/>
              <a:gd name="connsiteX3" fmla="*/ 0 w 447675"/>
              <a:gd name="connsiteY3" fmla="*/ 917657 h 917657"/>
              <a:gd name="connsiteX4" fmla="*/ 9526 w 447675"/>
              <a:gd name="connsiteY4" fmla="*/ 5638 h 91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917657">
                <a:moveTo>
                  <a:pt x="9526" y="5638"/>
                </a:moveTo>
                <a:cubicBezTo>
                  <a:pt x="155576" y="4051"/>
                  <a:pt x="223044" y="-2299"/>
                  <a:pt x="447675" y="876"/>
                </a:cubicBezTo>
                <a:lnTo>
                  <a:pt x="264319" y="915275"/>
                </a:lnTo>
                <a:lnTo>
                  <a:pt x="0" y="917657"/>
                </a:lnTo>
                <a:lnTo>
                  <a:pt x="9526" y="5638"/>
                </a:lnTo>
                <a:close/>
              </a:path>
            </a:pathLst>
          </a:custGeom>
          <a:solidFill>
            <a:srgbClr val="FF0000">
              <a:alpha val="34000"/>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4517674" y="3709599"/>
            <a:ext cx="274320" cy="274320"/>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6951437" y="3709599"/>
            <a:ext cx="274320" cy="274320"/>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Content Placeholder 2"/>
          <p:cNvSpPr txBox="1">
            <a:spLocks/>
          </p:cNvSpPr>
          <p:nvPr/>
        </p:nvSpPr>
        <p:spPr bwMode="auto">
          <a:xfrm>
            <a:off x="659958" y="4552950"/>
            <a:ext cx="7874442" cy="589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  (	     comes from the left pixel,         — from the middle one )</a:t>
            </a:r>
            <a:endParaRPr lang="en-US" sz="2000" dirty="0"/>
          </a:p>
        </p:txBody>
      </p:sp>
      <p:sp>
        <p:nvSpPr>
          <p:cNvPr id="270" name="Oval 269"/>
          <p:cNvSpPr/>
          <p:nvPr/>
        </p:nvSpPr>
        <p:spPr>
          <a:xfrm>
            <a:off x="1143000" y="4629150"/>
            <a:ext cx="274320" cy="274320"/>
          </a:xfrm>
          <a:prstGeom prst="ellips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4572000" y="4629150"/>
            <a:ext cx="274320" cy="274320"/>
          </a:xfrm>
          <a:prstGeom prst="ellipse">
            <a:avLst/>
          </a:prstGeom>
          <a:solidFill>
            <a:schemeClr val="tx2">
              <a:lumMod val="60000"/>
              <a:lumOff val="40000"/>
            </a:schemeClr>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416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mj-lt"/>
              </a:rPr>
              <a:t>It was done before…</a:t>
            </a:r>
            <a:endParaRPr lang="en-US" dirty="0">
              <a:latin typeface="+mj-lt"/>
            </a:endParaRPr>
          </a:p>
        </p:txBody>
      </p:sp>
      <p:sp>
        <p:nvSpPr>
          <p:cNvPr id="3" name="Content Placeholder 2"/>
          <p:cNvSpPr>
            <a:spLocks noGrp="1"/>
          </p:cNvSpPr>
          <p:nvPr>
            <p:ph idx="1"/>
          </p:nvPr>
        </p:nvSpPr>
        <p:spPr>
          <a:xfrm>
            <a:off x="457201" y="920828"/>
            <a:ext cx="8335670" cy="4222671"/>
          </a:xfrm>
        </p:spPr>
        <p:txBody>
          <a:bodyPr>
            <a:noAutofit/>
          </a:bodyPr>
          <a:lstStyle/>
          <a:p>
            <a:r>
              <a:rPr lang="en-US" sz="2400" dirty="0" smtClean="0">
                <a:latin typeface="+mj-lt"/>
              </a:rPr>
              <a:t>For a very simple content, pixel </a:t>
            </a:r>
            <a:r>
              <a:rPr lang="en-US" sz="2400" i="1" dirty="0" smtClean="0">
                <a:latin typeface="+mj-lt"/>
              </a:rPr>
              <a:t>art scaling </a:t>
            </a:r>
            <a:r>
              <a:rPr lang="en-US" sz="2400" dirty="0" smtClean="0">
                <a:latin typeface="+mj-lt"/>
              </a:rPr>
              <a:t>algorithms may work</a:t>
            </a:r>
          </a:p>
          <a:p>
            <a:r>
              <a:rPr lang="en-US" sz="2400" dirty="0">
                <a:latin typeface="+mj-lt"/>
              </a:rPr>
              <a:t>D</a:t>
            </a:r>
            <a:r>
              <a:rPr lang="en-US" sz="2400" dirty="0" smtClean="0">
                <a:latin typeface="+mj-lt"/>
              </a:rPr>
              <a:t>eveloped in 80’s to </a:t>
            </a:r>
            <a:r>
              <a:rPr lang="en-US" sz="2400" dirty="0">
                <a:latin typeface="+mj-lt"/>
              </a:rPr>
              <a:t>allow original low-res computer games run on better </a:t>
            </a:r>
            <a:r>
              <a:rPr lang="en-US" sz="2400" dirty="0" smtClean="0">
                <a:latin typeface="+mj-lt"/>
              </a:rPr>
              <a:t>hardware (</a:t>
            </a:r>
            <a:r>
              <a:rPr lang="en-US" sz="2400" dirty="0" smtClean="0">
                <a:latin typeface="+mj-lt"/>
                <a:hlinkClick r:id="rId3"/>
              </a:rPr>
              <a:t>Wikipedia</a:t>
            </a:r>
            <a:r>
              <a:rPr lang="en-US" sz="2400" dirty="0" smtClean="0">
                <a:latin typeface="+mj-lt"/>
              </a:rPr>
              <a:t>)</a:t>
            </a:r>
          </a:p>
          <a:p>
            <a:endParaRPr lang="en-US" sz="2400" dirty="0">
              <a:latin typeface="+mj-lt"/>
            </a:endParaRPr>
          </a:p>
          <a:p>
            <a:endParaRPr lang="en-US" sz="2400" dirty="0" smtClean="0">
              <a:latin typeface="+mj-lt"/>
            </a:endParaRPr>
          </a:p>
          <a:p>
            <a:endParaRPr lang="en-US" sz="2400" dirty="0">
              <a:latin typeface="+mj-lt"/>
            </a:endParaRPr>
          </a:p>
          <a:p>
            <a:endParaRPr lang="en-US" sz="2400" dirty="0" smtClean="0">
              <a:latin typeface="+mj-lt"/>
            </a:endParaRPr>
          </a:p>
          <a:p>
            <a:r>
              <a:rPr lang="en-US" sz="2000" dirty="0" smtClean="0"/>
              <a:t>(see </a:t>
            </a:r>
            <a:r>
              <a:rPr lang="en-US" sz="2000" dirty="0"/>
              <a:t>also  Johannes Kopf, </a:t>
            </a:r>
            <a:r>
              <a:rPr lang="en-US" sz="2000" dirty="0" err="1"/>
              <a:t>Dani</a:t>
            </a:r>
            <a:r>
              <a:rPr lang="en-US" sz="2000" dirty="0"/>
              <a:t> </a:t>
            </a:r>
            <a:r>
              <a:rPr lang="en-US" sz="2000" dirty="0" err="1"/>
              <a:t>Lischinski</a:t>
            </a:r>
            <a:r>
              <a:rPr lang="en-US" sz="2000" dirty="0"/>
              <a:t>. </a:t>
            </a:r>
            <a:r>
              <a:rPr lang="en-US" sz="2000" dirty="0" err="1" smtClean="0"/>
              <a:t>Depixelizing</a:t>
            </a:r>
            <a:r>
              <a:rPr lang="en-US" sz="2000" dirty="0" smtClean="0"/>
              <a:t> </a:t>
            </a:r>
            <a:r>
              <a:rPr lang="en-US" sz="2000" dirty="0"/>
              <a:t>Pixel Art, </a:t>
            </a:r>
            <a:r>
              <a:rPr lang="en-US" sz="2000" dirty="0" err="1"/>
              <a:t>Siggraph</a:t>
            </a:r>
            <a:r>
              <a:rPr lang="en-US" sz="2000" dirty="0"/>
              <a:t> </a:t>
            </a:r>
            <a:r>
              <a:rPr lang="en-US" sz="2000" dirty="0" smtClean="0"/>
              <a:t>2011)</a:t>
            </a:r>
            <a:endParaRPr lang="en-US" sz="2000" dirty="0">
              <a:latin typeface="+mj-lt"/>
            </a:endParaRPr>
          </a:p>
          <a:p>
            <a:endParaRPr lang="en-US" sz="2400" dirty="0" smtClean="0">
              <a:latin typeface="+mj-lt"/>
            </a:endParaRPr>
          </a:p>
        </p:txBody>
      </p:sp>
      <p:pic>
        <p:nvPicPr>
          <p:cNvPr id="4" name="Picture 2"/>
          <p:cNvPicPr>
            <a:picLocks noChangeAspect="1" noChangeArrowheads="1"/>
          </p:cNvPicPr>
          <p:nvPr/>
        </p:nvPicPr>
        <p:blipFill>
          <a:blip r:embed="rId4"/>
          <a:srcRect/>
          <a:stretch>
            <a:fillRect/>
          </a:stretch>
        </p:blipFill>
        <p:spPr bwMode="auto">
          <a:xfrm>
            <a:off x="951341" y="2634030"/>
            <a:ext cx="2743200" cy="13716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3"/>
          <p:cNvPicPr>
            <a:picLocks noChangeAspect="1" noChangeArrowheads="1"/>
          </p:cNvPicPr>
          <p:nvPr/>
        </p:nvPicPr>
        <p:blipFill>
          <a:blip r:embed="rId5"/>
          <a:srcRect/>
          <a:stretch>
            <a:fillRect/>
          </a:stretch>
        </p:blipFill>
        <p:spPr bwMode="auto">
          <a:xfrm>
            <a:off x="5105400" y="2645003"/>
            <a:ext cx="2743200" cy="1371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Striped Right Arrow 5"/>
          <p:cNvSpPr/>
          <p:nvPr/>
        </p:nvSpPr>
        <p:spPr>
          <a:xfrm>
            <a:off x="4149552" y="3167582"/>
            <a:ext cx="508406" cy="318212"/>
          </a:xfrm>
          <a:prstGeom prst="stripedRightArrow">
            <a:avLst/>
          </a:prstGeom>
          <a:gradFill flip="none" rotWithShape="1">
            <a:gsLst>
              <a:gs pos="0">
                <a:srgbClr val="FFF200"/>
              </a:gs>
              <a:gs pos="45000">
                <a:srgbClr val="FF7A00"/>
              </a:gs>
              <a:gs pos="70000">
                <a:srgbClr val="FF0300"/>
              </a:gs>
              <a:gs pos="100000">
                <a:srgbClr val="4D0808"/>
              </a:gs>
            </a:gsLst>
            <a:lin ang="0" scaled="1"/>
            <a:tileRect/>
          </a:gradFill>
          <a:ln w="63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202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need</a:t>
            </a:r>
            <a:endParaRPr lang="en-US" dirty="0"/>
          </a:p>
        </p:txBody>
      </p:sp>
      <p:sp>
        <p:nvSpPr>
          <p:cNvPr id="3" name="Content Placeholder 2"/>
          <p:cNvSpPr>
            <a:spLocks noGrp="1"/>
          </p:cNvSpPr>
          <p:nvPr>
            <p:ph idx="1"/>
          </p:nvPr>
        </p:nvSpPr>
        <p:spPr>
          <a:xfrm>
            <a:off x="457200" y="1200150"/>
            <a:ext cx="3152692" cy="883092"/>
          </a:xfrm>
        </p:spPr>
        <p:txBody>
          <a:bodyPr/>
          <a:lstStyle/>
          <a:p>
            <a:pPr marL="0" indent="0">
              <a:buNone/>
            </a:pPr>
            <a:r>
              <a:rPr lang="en-US" sz="2400" dirty="0"/>
              <a:t> </a:t>
            </a:r>
            <a:r>
              <a:rPr lang="en-US" sz="2400" dirty="0" smtClean="0"/>
              <a:t>Boolean data (which pixels are different)</a:t>
            </a:r>
            <a:endParaRPr lang="en-US" sz="2400" dirty="0"/>
          </a:p>
        </p:txBody>
      </p:sp>
      <p:sp>
        <p:nvSpPr>
          <p:cNvPr id="10" name="Striped Right Arrow 9"/>
          <p:cNvSpPr/>
          <p:nvPr/>
        </p:nvSpPr>
        <p:spPr>
          <a:xfrm>
            <a:off x="3810000" y="1504950"/>
            <a:ext cx="508406" cy="318212"/>
          </a:xfrm>
          <a:prstGeom prst="stripedRightArrow">
            <a:avLst/>
          </a:prstGeom>
          <a:gradFill flip="none" rotWithShape="1">
            <a:gsLst>
              <a:gs pos="0">
                <a:srgbClr val="FFF200"/>
              </a:gs>
              <a:gs pos="45000">
                <a:srgbClr val="FF7A00"/>
              </a:gs>
              <a:gs pos="70000">
                <a:srgbClr val="FF0300"/>
              </a:gs>
              <a:gs pos="100000">
                <a:srgbClr val="4D0808"/>
              </a:gs>
            </a:gsLst>
            <a:lin ang="0" scaled="1"/>
            <a:tileRect/>
          </a:gradFill>
          <a:ln w="63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chnique04b.png"/>
          <p:cNvPicPr>
            <a:picLocks noChangeAspect="1"/>
          </p:cNvPicPr>
          <p:nvPr/>
        </p:nvPicPr>
        <p:blipFill>
          <a:blip r:embed="rId3"/>
          <a:srcRect/>
          <a:stretch>
            <a:fillRect/>
          </a:stretch>
        </p:blipFill>
        <p:spPr bwMode="auto">
          <a:xfrm>
            <a:off x="532523" y="2220448"/>
            <a:ext cx="3714145" cy="2165697"/>
          </a:xfrm>
          <a:prstGeom prst="rect">
            <a:avLst/>
          </a:prstGeom>
          <a:noFill/>
          <a:ln w="9525">
            <a:noFill/>
            <a:miter lim="800000"/>
            <a:headEnd/>
            <a:tailEnd/>
          </a:ln>
        </p:spPr>
      </p:pic>
      <p:pic>
        <p:nvPicPr>
          <p:cNvPr id="8" name="Picture 4" descr="technique05b.png"/>
          <p:cNvPicPr>
            <a:picLocks noChangeAspect="1"/>
          </p:cNvPicPr>
          <p:nvPr/>
        </p:nvPicPr>
        <p:blipFill>
          <a:blip r:embed="rId4"/>
          <a:srcRect/>
          <a:stretch>
            <a:fillRect/>
          </a:stretch>
        </p:blipFill>
        <p:spPr bwMode="auto">
          <a:xfrm>
            <a:off x="5216352" y="2220449"/>
            <a:ext cx="3705875" cy="2161356"/>
          </a:xfrm>
          <a:prstGeom prst="rect">
            <a:avLst/>
          </a:prstGeom>
          <a:noFill/>
          <a:ln w="9525">
            <a:noFill/>
            <a:miter lim="800000"/>
            <a:headEnd/>
            <a:tailEnd/>
          </a:ln>
        </p:spPr>
      </p:pic>
      <p:sp>
        <p:nvSpPr>
          <p:cNvPr id="7" name="Content Placeholder 2"/>
          <p:cNvSpPr txBox="1">
            <a:spLocks/>
          </p:cNvSpPr>
          <p:nvPr/>
        </p:nvSpPr>
        <p:spPr bwMode="auto">
          <a:xfrm>
            <a:off x="5029200" y="1431235"/>
            <a:ext cx="3843913" cy="4761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smtClean="0"/>
              <a:t>continuous silhouette lines</a:t>
            </a:r>
            <a:endParaRPr lang="en-US" sz="2400" dirty="0"/>
          </a:p>
        </p:txBody>
      </p:sp>
    </p:spTree>
    <p:extLst>
      <p:ext uri="{BB962C8B-B14F-4D97-AF65-F5344CB8AC3E}">
        <p14:creationId xmlns:p14="http://schemas.microsoft.com/office/powerpoint/2010/main" val="3092549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 name="Table 105"/>
          <p:cNvGraphicFramePr>
            <a:graphicFrameLocks noGrp="1"/>
          </p:cNvGraphicFramePr>
          <p:nvPr>
            <p:extLst>
              <p:ext uri="{D42A27DB-BD31-4B8C-83A1-F6EECF244321}">
                <p14:modId xmlns:p14="http://schemas.microsoft.com/office/powerpoint/2010/main" val="1085856694"/>
              </p:ext>
            </p:extLst>
          </p:nvPr>
        </p:nvGraphicFramePr>
        <p:xfrm>
          <a:off x="857692" y="999607"/>
          <a:ext cx="7714808" cy="3617898"/>
        </p:xfrm>
        <a:graphic>
          <a:graphicData uri="http://schemas.openxmlformats.org/drawingml/2006/table">
            <a:tbl>
              <a:tblPr firstRow="1" bandRow="1">
                <a:tableStyleId>{3B4B98B0-60AC-42C2-AFA5-B58CD77FA1E5}</a:tableStyleId>
              </a:tblPr>
              <a:tblGrid>
                <a:gridCol w="3263683"/>
                <a:gridCol w="4451125"/>
              </a:tblGrid>
              <a:tr h="423676">
                <a:tc>
                  <a:txBody>
                    <a:bodyPr/>
                    <a:lstStyle/>
                    <a:p>
                      <a:pPr marL="0" indent="0" algn="ctr">
                        <a:buFont typeface="Arial" charset="0"/>
                        <a:buNone/>
                      </a:pPr>
                      <a:r>
                        <a:rPr lang="en-US" sz="2000" b="0" dirty="0" smtClean="0">
                          <a:solidFill>
                            <a:schemeClr val="accent1">
                              <a:lumMod val="75000"/>
                            </a:schemeClr>
                          </a:solidFill>
                          <a:effectLst/>
                          <a:latin typeface="+mj-lt"/>
                        </a:rPr>
                        <a:t>Method</a:t>
                      </a: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charset="0"/>
                        <a:buNone/>
                      </a:pPr>
                      <a:r>
                        <a:rPr lang="en-US" sz="2000" b="0" dirty="0" smtClean="0">
                          <a:solidFill>
                            <a:schemeClr val="accent1">
                              <a:lumMod val="75000"/>
                            </a:schemeClr>
                          </a:solidFill>
                          <a:effectLst/>
                          <a:latin typeface="+mj-lt"/>
                        </a:rPr>
                        <a:t>Features</a:t>
                      </a:r>
                      <a:endParaRPr lang="en-US" sz="2000" b="0" dirty="0">
                        <a:solidFill>
                          <a:schemeClr val="accent1">
                            <a:lumMod val="75000"/>
                          </a:schemeClr>
                        </a:solidFill>
                        <a:effectLst/>
                        <a:latin typeface="+mj-lt"/>
                      </a:endParaRP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r>
              <a:tr h="681897">
                <a:tc>
                  <a:txBody>
                    <a:bodyPr/>
                    <a:lstStyle/>
                    <a:p>
                      <a:pPr marL="0" indent="0">
                        <a:buFont typeface="Arial" charset="0"/>
                        <a:buNone/>
                      </a:pPr>
                      <a:r>
                        <a:rPr lang="en-US" sz="1900" b="0" dirty="0" smtClean="0">
                          <a:latin typeface="+mj-lt"/>
                        </a:rPr>
                        <a:t>threshold</a:t>
                      </a:r>
                      <a:r>
                        <a:rPr lang="en-US" sz="1900" b="0" baseline="0" dirty="0" smtClean="0">
                          <a:latin typeface="+mj-lt"/>
                        </a:rPr>
                        <a:t> for each </a:t>
                      </a:r>
                      <a:br>
                        <a:rPr lang="en-US" sz="1900" b="0" baseline="0" dirty="0" smtClean="0">
                          <a:latin typeface="+mj-lt"/>
                        </a:rPr>
                      </a:br>
                      <a:r>
                        <a:rPr lang="en-US" sz="1900" b="0" baseline="0" dirty="0" smtClean="0">
                          <a:latin typeface="+mj-lt"/>
                        </a:rPr>
                        <a:t>color channel</a:t>
                      </a:r>
                      <a:endParaRPr lang="en-US" sz="1900" b="0" dirty="0" smtClean="0">
                        <a:latin typeface="+mj-lt"/>
                      </a:endParaRP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charset="0"/>
                        <a:buChar char="•"/>
                      </a:pPr>
                      <a:r>
                        <a:rPr lang="en-US" sz="1900" b="0" dirty="0" smtClean="0">
                          <a:latin typeface="Arial"/>
                          <a:cs typeface="Arial"/>
                        </a:rPr>
                        <a:t>≠ </a:t>
                      </a:r>
                      <a:r>
                        <a:rPr lang="en-US" sz="1900" b="0" dirty="0" smtClean="0">
                          <a:latin typeface="+mj-lt"/>
                        </a:rPr>
                        <a:t>human vision</a:t>
                      </a:r>
                    </a:p>
                    <a:p>
                      <a:pPr marL="285750" indent="-285750">
                        <a:buFont typeface="Arial" charset="0"/>
                        <a:buChar char="•"/>
                      </a:pPr>
                      <a:r>
                        <a:rPr lang="en-US" sz="1900" b="0" dirty="0" smtClean="0">
                          <a:latin typeface="+mj-lt"/>
                        </a:rPr>
                        <a:t>issues with illumination </a:t>
                      </a:r>
                      <a:br>
                        <a:rPr lang="en-US" sz="1900" b="0" dirty="0" smtClean="0">
                          <a:latin typeface="+mj-lt"/>
                        </a:rPr>
                      </a:br>
                      <a:r>
                        <a:rPr lang="en-US" sz="1900" b="0" dirty="0" smtClean="0">
                          <a:latin typeface="+mj-lt"/>
                        </a:rPr>
                        <a:t>changes near silhouettes</a:t>
                      </a:r>
                      <a:endParaRPr lang="en-US" sz="1900" b="0" dirty="0">
                        <a:latin typeface="+mj-lt"/>
                      </a:endParaRP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r>
              <a:tr h="250356">
                <a:tc>
                  <a: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900" b="0" dirty="0" smtClean="0">
                          <a:latin typeface="+mj-lt"/>
                        </a:rPr>
                        <a:t>luminosity </a:t>
                      </a:r>
                      <a:r>
                        <a:rPr lang="en-US" sz="1900" dirty="0" smtClean="0"/>
                        <a:t>[</a:t>
                      </a:r>
                      <a:r>
                        <a:rPr lang="en-US" sz="1900" dirty="0" smtClean="0">
                          <a:hlinkClick r:id="rId4"/>
                        </a:rPr>
                        <a:t>ITU-R BT. 709</a:t>
                      </a:r>
                      <a:r>
                        <a:rPr lang="en-US" sz="1900" dirty="0" smtClean="0"/>
                        <a:t>]</a:t>
                      </a:r>
                    </a:p>
                  </a:txBody>
                  <a:tcPr marL="77033" marR="77033" marT="28887" marB="28887">
                    <a:lnL>
                      <a:noFill/>
                    </a:lnL>
                    <a:lnR>
                      <a:noFill/>
                    </a:lnR>
                    <a:lnT w="12700" cmpd="sng">
                      <a:noFill/>
                    </a:lnT>
                    <a:lnB>
                      <a:noFill/>
                    </a:lnB>
                    <a:lnTlToBr w="12700" cmpd="sng">
                      <a:noFill/>
                      <a:prstDash val="solid"/>
                    </a:lnTlToBr>
                    <a:lnBlToTr w="12700" cmpd="sng">
                      <a:noFill/>
                      <a:prstDash val="solid"/>
                    </a:lnBlToTr>
                  </a:tcPr>
                </a:tc>
                <a:tc>
                  <a:txBody>
                    <a:bodyPr/>
                    <a:lstStyle/>
                    <a:p>
                      <a:pPr marL="285750" indent="-285750">
                        <a:buFont typeface="Arial" charset="0"/>
                        <a:buChar char="•"/>
                      </a:pPr>
                      <a:r>
                        <a:rPr lang="en-US" sz="1900" b="0" dirty="0" smtClean="0">
                          <a:latin typeface="+mj-lt"/>
                        </a:rPr>
                        <a:t>false negatives</a:t>
                      </a:r>
                    </a:p>
                  </a:txBody>
                  <a:tcPr marL="77033" marR="77033" marT="28887" marB="28887">
                    <a:lnL>
                      <a:noFill/>
                    </a:lnL>
                    <a:lnR>
                      <a:noFill/>
                    </a:lnR>
                    <a:lnT w="12700" cmpd="sng">
                      <a:noFill/>
                    </a:lnT>
                    <a:lnB>
                      <a:noFill/>
                    </a:lnB>
                    <a:lnTlToBr w="12700" cmpd="sng">
                      <a:noFill/>
                      <a:prstDash val="solid"/>
                    </a:lnTlToBr>
                    <a:lnBlToTr w="12700" cmpd="sng">
                      <a:noFill/>
                      <a:prstDash val="solid"/>
                    </a:lnBlToTr>
                  </a:tcPr>
                </a:tc>
              </a:tr>
              <a:tr h="250356">
                <a:tc>
                  <a:txBody>
                    <a:bodyPr/>
                    <a:lstStyle/>
                    <a:p>
                      <a:pPr marL="0" indent="0">
                        <a:buFont typeface="Arial" charset="0"/>
                        <a:buNone/>
                      </a:pPr>
                      <a:r>
                        <a:rPr lang="en-US" sz="1900" b="0" dirty="0" smtClean="0">
                          <a:latin typeface="+mj-lt"/>
                        </a:rPr>
                        <a:t>Non-linear </a:t>
                      </a:r>
                      <a:r>
                        <a:rPr lang="en-US" sz="1900" b="0" dirty="0" err="1" smtClean="0">
                          <a:latin typeface="+mj-lt"/>
                        </a:rPr>
                        <a:t>thresholding</a:t>
                      </a:r>
                      <a:r>
                        <a:rPr lang="en-US" sz="1900" b="0" dirty="0" smtClean="0">
                          <a:latin typeface="+mj-lt"/>
                        </a:rPr>
                        <a:t>  </a:t>
                      </a:r>
                      <a:br>
                        <a:rPr lang="en-US" sz="1900" b="0" dirty="0" smtClean="0">
                          <a:latin typeface="+mj-lt"/>
                        </a:rPr>
                      </a:br>
                      <a:r>
                        <a:rPr lang="en-US" sz="1900" b="0" dirty="0" smtClean="0">
                          <a:latin typeface="+mj-lt"/>
                        </a:rPr>
                        <a:t>(in GOW)</a:t>
                      </a:r>
                    </a:p>
                  </a:txBody>
                  <a:tcPr marL="77033" marR="77033" marT="28887" marB="28887">
                    <a:lnL>
                      <a:noFill/>
                    </a:lnL>
                    <a:lnR>
                      <a:noFill/>
                    </a:lnR>
                    <a:lnT>
                      <a:noFill/>
                    </a:lnT>
                    <a:lnB>
                      <a:noFill/>
                    </a:lnB>
                    <a:lnTlToBr w="12700" cmpd="sng">
                      <a:noFill/>
                      <a:prstDash val="solid"/>
                    </a:lnTlToBr>
                    <a:lnBlToTr w="12700" cmpd="sng">
                      <a:noFill/>
                      <a:prstDash val="solid"/>
                    </a:lnBlToTr>
                  </a:tcPr>
                </a:tc>
                <a:tc>
                  <a:txBody>
                    <a:bodyPr/>
                    <a:lstStyle/>
                    <a:p>
                      <a:pPr marL="285750" indent="-285750">
                        <a:buFont typeface="Arial" charset="0"/>
                        <a:buChar char="•"/>
                      </a:pPr>
                      <a:r>
                        <a:rPr lang="en-US" sz="1900" kern="1200" dirty="0" smtClean="0">
                          <a:solidFill>
                            <a:schemeClr val="tx1"/>
                          </a:solidFill>
                          <a:effectLst/>
                          <a:latin typeface="+mn-lt"/>
                          <a:ea typeface="ＭＳ Ｐゴシック" pitchFamily="-107" charset="-128"/>
                          <a:cs typeface="ＭＳ Ｐゴシック" pitchFamily="-107" charset="-128"/>
                        </a:rPr>
                        <a:t>good detection over the whole range</a:t>
                      </a:r>
                    </a:p>
                    <a:p>
                      <a:pPr marL="285750" indent="-285750">
                        <a:buFont typeface="Arial" charset="0"/>
                        <a:buChar char="•"/>
                      </a:pPr>
                      <a:r>
                        <a:rPr lang="en-US" sz="1900" kern="1200" dirty="0" smtClean="0">
                          <a:solidFill>
                            <a:schemeClr val="tx1"/>
                          </a:solidFill>
                          <a:effectLst/>
                          <a:latin typeface="+mn-lt"/>
                          <a:ea typeface="ＭＳ Ｐゴシック" pitchFamily="-107" charset="-128"/>
                          <a:cs typeface="ＭＳ Ｐゴシック" pitchFamily="-107" charset="-128"/>
                        </a:rPr>
                        <a:t>requires artist’s adjustment</a:t>
                      </a:r>
                    </a:p>
                  </a:txBody>
                  <a:tcPr marL="77033" marR="77033" marT="28887" marB="28887">
                    <a:lnL>
                      <a:noFill/>
                    </a:lnL>
                    <a:lnR>
                      <a:noFill/>
                    </a:lnR>
                    <a:lnT>
                      <a:noFill/>
                    </a:lnT>
                    <a:lnB>
                      <a:noFill/>
                    </a:lnB>
                    <a:lnTlToBr w="12700" cmpd="sng">
                      <a:noFill/>
                      <a:prstDash val="solid"/>
                    </a:lnTlToBr>
                    <a:lnBlToTr w="12700" cmpd="sng">
                      <a:noFill/>
                      <a:prstDash val="solid"/>
                    </a:lnBlToTr>
                  </a:tcPr>
                </a:tc>
              </a:tr>
              <a:tr h="646646">
                <a:tc>
                  <a:txBody>
                    <a:bodyPr/>
                    <a:lstStyle/>
                    <a:p>
                      <a:pPr marL="0" indent="0">
                        <a:buFont typeface="Arial" charset="0"/>
                        <a:buNone/>
                      </a:pPr>
                      <a:r>
                        <a:rPr lang="en-US" sz="1900" b="0" baseline="0" dirty="0" smtClean="0">
                          <a:latin typeface="+mj-lt"/>
                        </a:rPr>
                        <a:t>depth only</a:t>
                      </a:r>
                      <a:br>
                        <a:rPr lang="en-US" sz="1900" b="0" baseline="0" dirty="0" smtClean="0">
                          <a:latin typeface="+mj-lt"/>
                        </a:rPr>
                      </a:br>
                      <a:endParaRPr lang="en-US" sz="1900" b="0" baseline="0" dirty="0" smtClean="0">
                        <a:latin typeface="+mj-lt"/>
                      </a:endParaRPr>
                    </a:p>
                  </a:txBody>
                  <a:tcPr marL="77033" marR="77033" marT="28887" marB="28887">
                    <a:lnL>
                      <a:noFill/>
                    </a:lnL>
                    <a:lnR>
                      <a:noFill/>
                    </a:lnR>
                    <a:lnT>
                      <a:noFill/>
                    </a:lnT>
                    <a:lnB>
                      <a:noFill/>
                    </a:lnB>
                    <a:lnTlToBr w="12700" cmpd="sng">
                      <a:noFill/>
                      <a:prstDash val="solid"/>
                    </a:lnTlToBr>
                    <a:lnBlToTr w="12700" cmpd="sng">
                      <a:noFill/>
                      <a:prstDash val="solid"/>
                    </a:lnBlToTr>
                  </a:tcPr>
                </a:tc>
                <a:tc>
                  <a:txBody>
                    <a:bodyPr/>
                    <a:lstStyle/>
                    <a:p>
                      <a:pPr marL="285750" indent="-285750">
                        <a:buFont typeface="Arial" charset="0"/>
                        <a:buChar char="•"/>
                      </a:pPr>
                      <a:r>
                        <a:rPr lang="en-US" sz="1900" b="0" dirty="0" smtClean="0">
                          <a:latin typeface="+mj-lt"/>
                        </a:rPr>
                        <a:t>choosing a scale is difficult</a:t>
                      </a:r>
                    </a:p>
                    <a:p>
                      <a:pPr marL="285750" marR="0" indent="-285750" algn="l" defTabSz="457200" rtl="0" eaLnBrk="1" fontAlgn="auto" latinLnBrk="0" hangingPunct="1">
                        <a:lnSpc>
                          <a:spcPct val="100000"/>
                        </a:lnSpc>
                        <a:spcBef>
                          <a:spcPts val="0"/>
                        </a:spcBef>
                        <a:spcAft>
                          <a:spcPts val="0"/>
                        </a:spcAft>
                        <a:buClrTx/>
                        <a:buSzTx/>
                        <a:buFont typeface="Arial" charset="0"/>
                        <a:buChar char="•"/>
                        <a:tabLst/>
                        <a:defRPr/>
                      </a:pPr>
                      <a:r>
                        <a:rPr lang="en-US" sz="1900" b="0" kern="1200" dirty="0" smtClean="0">
                          <a:solidFill>
                            <a:schemeClr val="tx1"/>
                          </a:solidFill>
                          <a:latin typeface="+mn-lt"/>
                          <a:ea typeface="+mn-ea"/>
                          <a:cs typeface="+mn-cs"/>
                        </a:rPr>
                        <a:t>problems with corners</a:t>
                      </a:r>
                    </a:p>
                  </a:txBody>
                  <a:tcPr marL="77033" marR="77033" marT="28887" marB="28887">
                    <a:lnL>
                      <a:noFill/>
                    </a:lnL>
                    <a:lnR>
                      <a:noFill/>
                    </a:lnR>
                    <a:lnT>
                      <a:noFill/>
                    </a:lnT>
                    <a:lnB>
                      <a:noFill/>
                    </a:lnB>
                    <a:lnTlToBr w="12700" cmpd="sng">
                      <a:noFill/>
                      <a:prstDash val="solid"/>
                    </a:lnTlToBr>
                    <a:lnBlToTr w="12700" cmpd="sng">
                      <a:noFill/>
                      <a:prstDash val="solid"/>
                    </a:lnBlToTr>
                  </a:tcPr>
                </a:tc>
              </a:tr>
              <a:tr h="620202">
                <a:tc>
                  <a:txBody>
                    <a:bodyPr/>
                    <a:lstStyle/>
                    <a:p>
                      <a:pPr marL="0" indent="0">
                        <a:buFont typeface="Arial" charset="0"/>
                        <a:buNone/>
                      </a:pPr>
                      <a:r>
                        <a:rPr lang="en-US" sz="1900" b="0" baseline="0" dirty="0" smtClean="0">
                          <a:latin typeface="+mj-lt"/>
                        </a:rPr>
                        <a:t>depth + color + object’s id + …</a:t>
                      </a:r>
                    </a:p>
                  </a:txBody>
                  <a:tcPr marL="77033" marR="77033" marT="28887" marB="28887">
                    <a:lnL>
                      <a:noFill/>
                    </a:lnL>
                    <a:lnR>
                      <a:noFill/>
                    </a:lnR>
                    <a:lnT>
                      <a:noFill/>
                    </a:lnT>
                    <a:lnB>
                      <a:noFill/>
                    </a:lnB>
                    <a:lnTlToBr w="12700" cmpd="sng">
                      <a:noFill/>
                      <a:prstDash val="solid"/>
                    </a:lnTlToBr>
                    <a:lnBlToTr w="12700" cmpd="sng">
                      <a:noFill/>
                      <a:prstDash val="solid"/>
                    </a:lnBlToTr>
                  </a:tcPr>
                </a:tc>
                <a:tc>
                  <a:txBody>
                    <a:bodyPr/>
                    <a:lstStyle/>
                    <a:p>
                      <a:pPr marL="285750" indent="-285750">
                        <a:buFont typeface="Arial" charset="0"/>
                        <a:buChar char="•"/>
                      </a:pPr>
                      <a:r>
                        <a:rPr lang="en-US" sz="1900" b="0" dirty="0" smtClean="0">
                          <a:latin typeface="+mj-lt"/>
                        </a:rPr>
                        <a:t>perhaps, the best one</a:t>
                      </a:r>
                      <a:br>
                        <a:rPr lang="en-US" sz="1900" b="0" dirty="0" smtClean="0">
                          <a:latin typeface="+mj-lt"/>
                        </a:rPr>
                      </a:br>
                      <a:r>
                        <a:rPr lang="en-US" sz="1900" b="0" dirty="0" smtClean="0">
                          <a:latin typeface="+mj-lt"/>
                        </a:rPr>
                        <a:t>(if data is available)</a:t>
                      </a:r>
                    </a:p>
                  </a:txBody>
                  <a:tcPr marL="77033" marR="77033" marT="28887" marB="28887">
                    <a:lnL>
                      <a:noFill/>
                    </a:lnL>
                    <a:lnR>
                      <a:noFill/>
                    </a:lnR>
                    <a:lnT>
                      <a:noFill/>
                    </a:lnT>
                    <a:lnB>
                      <a:noFill/>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p:txBody>
          <a:bodyPr/>
          <a:lstStyle/>
          <a:p>
            <a:r>
              <a:rPr lang="en-US" sz="2800" dirty="0" smtClean="0"/>
              <a:t>How to decide if pixels are different</a:t>
            </a:r>
            <a:endParaRPr lang="en-US" sz="2800" dirty="0"/>
          </a:p>
        </p:txBody>
      </p:sp>
      <p:sp>
        <p:nvSpPr>
          <p:cNvPr id="5" name="AutoShape 3"/>
          <p:cNvSpPr>
            <a:spLocks noChangeAspect="1" noChangeArrowheads="1" noTextEdit="1"/>
          </p:cNvSpPr>
          <p:nvPr/>
        </p:nvSpPr>
        <p:spPr bwMode="auto">
          <a:xfrm>
            <a:off x="7400925" y="431800"/>
            <a:ext cx="14351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7875588" y="444500"/>
            <a:ext cx="503238" cy="501650"/>
          </a:xfrm>
          <a:custGeom>
            <a:avLst/>
            <a:gdLst>
              <a:gd name="T0" fmla="*/ 9 w 634"/>
              <a:gd name="T1" fmla="*/ 315 h 631"/>
              <a:gd name="T2" fmla="*/ 1 w 634"/>
              <a:gd name="T3" fmla="*/ 403 h 631"/>
              <a:gd name="T4" fmla="*/ 28 w 634"/>
              <a:gd name="T5" fmla="*/ 476 h 631"/>
              <a:gd name="T6" fmla="*/ 46 w 634"/>
              <a:gd name="T7" fmla="*/ 497 h 631"/>
              <a:gd name="T8" fmla="*/ 66 w 634"/>
              <a:gd name="T9" fmla="*/ 511 h 631"/>
              <a:gd name="T10" fmla="*/ 111 w 634"/>
              <a:gd name="T11" fmla="*/ 540 h 631"/>
              <a:gd name="T12" fmla="*/ 158 w 634"/>
              <a:gd name="T13" fmla="*/ 569 h 631"/>
              <a:gd name="T14" fmla="*/ 206 w 634"/>
              <a:gd name="T15" fmla="*/ 593 h 631"/>
              <a:gd name="T16" fmla="*/ 252 w 634"/>
              <a:gd name="T17" fmla="*/ 606 h 631"/>
              <a:gd name="T18" fmla="*/ 294 w 634"/>
              <a:gd name="T19" fmla="*/ 604 h 631"/>
              <a:gd name="T20" fmla="*/ 348 w 634"/>
              <a:gd name="T21" fmla="*/ 590 h 631"/>
              <a:gd name="T22" fmla="*/ 411 w 634"/>
              <a:gd name="T23" fmla="*/ 575 h 631"/>
              <a:gd name="T24" fmla="*/ 478 w 634"/>
              <a:gd name="T25" fmla="*/ 568 h 631"/>
              <a:gd name="T26" fmla="*/ 539 w 634"/>
              <a:gd name="T27" fmla="*/ 577 h 631"/>
              <a:gd name="T28" fmla="*/ 590 w 634"/>
              <a:gd name="T29" fmla="*/ 613 h 631"/>
              <a:gd name="T30" fmla="*/ 621 w 634"/>
              <a:gd name="T31" fmla="*/ 538 h 631"/>
              <a:gd name="T32" fmla="*/ 582 w 634"/>
              <a:gd name="T33" fmla="*/ 511 h 631"/>
              <a:gd name="T34" fmla="*/ 547 w 634"/>
              <a:gd name="T35" fmla="*/ 497 h 631"/>
              <a:gd name="T36" fmla="*/ 478 w 634"/>
              <a:gd name="T37" fmla="*/ 495 h 631"/>
              <a:gd name="T38" fmla="*/ 395 w 634"/>
              <a:gd name="T39" fmla="*/ 510 h 631"/>
              <a:gd name="T40" fmla="*/ 318 w 634"/>
              <a:gd name="T41" fmla="*/ 529 h 631"/>
              <a:gd name="T42" fmla="*/ 240 w 634"/>
              <a:gd name="T43" fmla="*/ 540 h 631"/>
              <a:gd name="T44" fmla="*/ 156 w 634"/>
              <a:gd name="T45" fmla="*/ 531 h 631"/>
              <a:gd name="T46" fmla="*/ 78 w 634"/>
              <a:gd name="T47" fmla="*/ 458 h 631"/>
              <a:gd name="T48" fmla="*/ 77 w 634"/>
              <a:gd name="T49" fmla="*/ 326 h 631"/>
              <a:gd name="T50" fmla="*/ 122 w 634"/>
              <a:gd name="T51" fmla="*/ 215 h 631"/>
              <a:gd name="T52" fmla="*/ 196 w 634"/>
              <a:gd name="T53" fmla="*/ 134 h 631"/>
              <a:gd name="T54" fmla="*/ 284 w 634"/>
              <a:gd name="T55" fmla="*/ 89 h 631"/>
              <a:gd name="T56" fmla="*/ 365 w 634"/>
              <a:gd name="T57" fmla="*/ 85 h 631"/>
              <a:gd name="T58" fmla="*/ 398 w 634"/>
              <a:gd name="T59" fmla="*/ 103 h 631"/>
              <a:gd name="T60" fmla="*/ 417 w 634"/>
              <a:gd name="T61" fmla="*/ 130 h 631"/>
              <a:gd name="T62" fmla="*/ 420 w 634"/>
              <a:gd name="T63" fmla="*/ 161 h 631"/>
              <a:gd name="T64" fmla="*/ 417 w 634"/>
              <a:gd name="T65" fmla="*/ 163 h 631"/>
              <a:gd name="T66" fmla="*/ 381 w 634"/>
              <a:gd name="T67" fmla="*/ 201 h 631"/>
              <a:gd name="T68" fmla="*/ 337 w 634"/>
              <a:gd name="T69" fmla="*/ 207 h 631"/>
              <a:gd name="T70" fmla="*/ 311 w 634"/>
              <a:gd name="T71" fmla="*/ 240 h 631"/>
              <a:gd name="T72" fmla="*/ 335 w 634"/>
              <a:gd name="T73" fmla="*/ 308 h 631"/>
              <a:gd name="T74" fmla="*/ 409 w 634"/>
              <a:gd name="T75" fmla="*/ 285 h 631"/>
              <a:gd name="T76" fmla="*/ 470 w 634"/>
              <a:gd name="T77" fmla="*/ 211 h 631"/>
              <a:gd name="T78" fmla="*/ 487 w 634"/>
              <a:gd name="T79" fmla="*/ 129 h 631"/>
              <a:gd name="T80" fmla="*/ 458 w 634"/>
              <a:gd name="T81" fmla="*/ 59 h 631"/>
              <a:gd name="T82" fmla="*/ 405 w 634"/>
              <a:gd name="T83" fmla="*/ 19 h 631"/>
              <a:gd name="T84" fmla="*/ 340 w 634"/>
              <a:gd name="T85" fmla="*/ 1 h 631"/>
              <a:gd name="T86" fmla="*/ 277 w 634"/>
              <a:gd name="T87" fmla="*/ 4 h 631"/>
              <a:gd name="T88" fmla="*/ 225 w 634"/>
              <a:gd name="T89" fmla="*/ 17 h 631"/>
              <a:gd name="T90" fmla="*/ 192 w 634"/>
              <a:gd name="T91" fmla="*/ 29 h 631"/>
              <a:gd name="T92" fmla="*/ 153 w 634"/>
              <a:gd name="T93" fmla="*/ 59 h 631"/>
              <a:gd name="T94" fmla="*/ 113 w 634"/>
              <a:gd name="T95" fmla="*/ 104 h 631"/>
              <a:gd name="T96" fmla="*/ 74 w 634"/>
              <a:gd name="T97" fmla="*/ 160 h 631"/>
              <a:gd name="T98" fmla="*/ 39 w 634"/>
              <a:gd name="T99" fmla="*/ 225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4" h="631">
                <a:moveTo>
                  <a:pt x="30" y="247"/>
                </a:moveTo>
                <a:lnTo>
                  <a:pt x="17" y="283"/>
                </a:lnTo>
                <a:lnTo>
                  <a:pt x="9" y="315"/>
                </a:lnTo>
                <a:lnTo>
                  <a:pt x="2" y="344"/>
                </a:lnTo>
                <a:lnTo>
                  <a:pt x="0" y="374"/>
                </a:lnTo>
                <a:lnTo>
                  <a:pt x="1" y="403"/>
                </a:lnTo>
                <a:lnTo>
                  <a:pt x="6" y="430"/>
                </a:lnTo>
                <a:lnTo>
                  <a:pt x="15" y="454"/>
                </a:lnTo>
                <a:lnTo>
                  <a:pt x="28" y="476"/>
                </a:lnTo>
                <a:lnTo>
                  <a:pt x="46" y="495"/>
                </a:lnTo>
                <a:lnTo>
                  <a:pt x="44" y="494"/>
                </a:lnTo>
                <a:lnTo>
                  <a:pt x="46" y="497"/>
                </a:lnTo>
                <a:lnTo>
                  <a:pt x="50" y="500"/>
                </a:lnTo>
                <a:lnTo>
                  <a:pt x="52" y="503"/>
                </a:lnTo>
                <a:lnTo>
                  <a:pt x="66" y="511"/>
                </a:lnTo>
                <a:lnTo>
                  <a:pt x="81" y="521"/>
                </a:lnTo>
                <a:lnTo>
                  <a:pt x="96" y="531"/>
                </a:lnTo>
                <a:lnTo>
                  <a:pt x="111" y="540"/>
                </a:lnTo>
                <a:lnTo>
                  <a:pt x="127" y="551"/>
                </a:lnTo>
                <a:lnTo>
                  <a:pt x="142" y="560"/>
                </a:lnTo>
                <a:lnTo>
                  <a:pt x="158" y="569"/>
                </a:lnTo>
                <a:lnTo>
                  <a:pt x="174" y="578"/>
                </a:lnTo>
                <a:lnTo>
                  <a:pt x="190" y="586"/>
                </a:lnTo>
                <a:lnTo>
                  <a:pt x="206" y="593"/>
                </a:lnTo>
                <a:lnTo>
                  <a:pt x="221" y="599"/>
                </a:lnTo>
                <a:lnTo>
                  <a:pt x="237" y="604"/>
                </a:lnTo>
                <a:lnTo>
                  <a:pt x="252" y="606"/>
                </a:lnTo>
                <a:lnTo>
                  <a:pt x="266" y="607"/>
                </a:lnTo>
                <a:lnTo>
                  <a:pt x="280" y="607"/>
                </a:lnTo>
                <a:lnTo>
                  <a:pt x="294" y="604"/>
                </a:lnTo>
                <a:lnTo>
                  <a:pt x="310" y="600"/>
                </a:lnTo>
                <a:lnTo>
                  <a:pt x="328" y="594"/>
                </a:lnTo>
                <a:lnTo>
                  <a:pt x="348" y="590"/>
                </a:lnTo>
                <a:lnTo>
                  <a:pt x="369" y="584"/>
                </a:lnTo>
                <a:lnTo>
                  <a:pt x="390" y="579"/>
                </a:lnTo>
                <a:lnTo>
                  <a:pt x="411" y="575"/>
                </a:lnTo>
                <a:lnTo>
                  <a:pt x="434" y="571"/>
                </a:lnTo>
                <a:lnTo>
                  <a:pt x="456" y="569"/>
                </a:lnTo>
                <a:lnTo>
                  <a:pt x="478" y="568"/>
                </a:lnTo>
                <a:lnTo>
                  <a:pt x="499" y="569"/>
                </a:lnTo>
                <a:lnTo>
                  <a:pt x="520" y="571"/>
                </a:lnTo>
                <a:lnTo>
                  <a:pt x="539" y="577"/>
                </a:lnTo>
                <a:lnTo>
                  <a:pt x="558" y="585"/>
                </a:lnTo>
                <a:lnTo>
                  <a:pt x="575" y="597"/>
                </a:lnTo>
                <a:lnTo>
                  <a:pt x="590" y="613"/>
                </a:lnTo>
                <a:lnTo>
                  <a:pt x="603" y="631"/>
                </a:lnTo>
                <a:lnTo>
                  <a:pt x="634" y="548"/>
                </a:lnTo>
                <a:lnTo>
                  <a:pt x="621" y="538"/>
                </a:lnTo>
                <a:lnTo>
                  <a:pt x="607" y="528"/>
                </a:lnTo>
                <a:lnTo>
                  <a:pt x="595" y="520"/>
                </a:lnTo>
                <a:lnTo>
                  <a:pt x="582" y="511"/>
                </a:lnTo>
                <a:lnTo>
                  <a:pt x="569" y="505"/>
                </a:lnTo>
                <a:lnTo>
                  <a:pt x="558" y="500"/>
                </a:lnTo>
                <a:lnTo>
                  <a:pt x="547" y="497"/>
                </a:lnTo>
                <a:lnTo>
                  <a:pt x="539" y="495"/>
                </a:lnTo>
                <a:lnTo>
                  <a:pt x="508" y="494"/>
                </a:lnTo>
                <a:lnTo>
                  <a:pt x="478" y="495"/>
                </a:lnTo>
                <a:lnTo>
                  <a:pt x="449" y="499"/>
                </a:lnTo>
                <a:lnTo>
                  <a:pt x="423" y="503"/>
                </a:lnTo>
                <a:lnTo>
                  <a:pt x="395" y="510"/>
                </a:lnTo>
                <a:lnTo>
                  <a:pt x="370" y="516"/>
                </a:lnTo>
                <a:lnTo>
                  <a:pt x="343" y="523"/>
                </a:lnTo>
                <a:lnTo>
                  <a:pt x="318" y="529"/>
                </a:lnTo>
                <a:lnTo>
                  <a:pt x="293" y="535"/>
                </a:lnTo>
                <a:lnTo>
                  <a:pt x="266" y="538"/>
                </a:lnTo>
                <a:lnTo>
                  <a:pt x="240" y="540"/>
                </a:lnTo>
                <a:lnTo>
                  <a:pt x="213" y="540"/>
                </a:lnTo>
                <a:lnTo>
                  <a:pt x="184" y="537"/>
                </a:lnTo>
                <a:lnTo>
                  <a:pt x="156" y="531"/>
                </a:lnTo>
                <a:lnTo>
                  <a:pt x="125" y="521"/>
                </a:lnTo>
                <a:lnTo>
                  <a:pt x="92" y="507"/>
                </a:lnTo>
                <a:lnTo>
                  <a:pt x="78" y="458"/>
                </a:lnTo>
                <a:lnTo>
                  <a:pt x="72" y="412"/>
                </a:lnTo>
                <a:lnTo>
                  <a:pt x="72" y="369"/>
                </a:lnTo>
                <a:lnTo>
                  <a:pt x="77" y="326"/>
                </a:lnTo>
                <a:lnTo>
                  <a:pt x="88" y="287"/>
                </a:lnTo>
                <a:lnTo>
                  <a:pt x="104" y="249"/>
                </a:lnTo>
                <a:lnTo>
                  <a:pt x="122" y="215"/>
                </a:lnTo>
                <a:lnTo>
                  <a:pt x="144" y="184"/>
                </a:lnTo>
                <a:lnTo>
                  <a:pt x="169" y="158"/>
                </a:lnTo>
                <a:lnTo>
                  <a:pt x="196" y="134"/>
                </a:lnTo>
                <a:lnTo>
                  <a:pt x="225" y="114"/>
                </a:lnTo>
                <a:lnTo>
                  <a:pt x="254" y="99"/>
                </a:lnTo>
                <a:lnTo>
                  <a:pt x="284" y="89"/>
                </a:lnTo>
                <a:lnTo>
                  <a:pt x="312" y="82"/>
                </a:lnTo>
                <a:lnTo>
                  <a:pt x="340" y="81"/>
                </a:lnTo>
                <a:lnTo>
                  <a:pt x="365" y="85"/>
                </a:lnTo>
                <a:lnTo>
                  <a:pt x="377" y="91"/>
                </a:lnTo>
                <a:lnTo>
                  <a:pt x="387" y="96"/>
                </a:lnTo>
                <a:lnTo>
                  <a:pt x="398" y="103"/>
                </a:lnTo>
                <a:lnTo>
                  <a:pt x="406" y="110"/>
                </a:lnTo>
                <a:lnTo>
                  <a:pt x="413" y="119"/>
                </a:lnTo>
                <a:lnTo>
                  <a:pt x="417" y="130"/>
                </a:lnTo>
                <a:lnTo>
                  <a:pt x="420" y="144"/>
                </a:lnTo>
                <a:lnTo>
                  <a:pt x="420" y="160"/>
                </a:lnTo>
                <a:lnTo>
                  <a:pt x="420" y="161"/>
                </a:lnTo>
                <a:lnTo>
                  <a:pt x="418" y="161"/>
                </a:lnTo>
                <a:lnTo>
                  <a:pt x="417" y="161"/>
                </a:lnTo>
                <a:lnTo>
                  <a:pt x="417" y="163"/>
                </a:lnTo>
                <a:lnTo>
                  <a:pt x="407" y="181"/>
                </a:lnTo>
                <a:lnTo>
                  <a:pt x="395" y="194"/>
                </a:lnTo>
                <a:lnTo>
                  <a:pt x="381" y="201"/>
                </a:lnTo>
                <a:lnTo>
                  <a:pt x="368" y="204"/>
                </a:lnTo>
                <a:lnTo>
                  <a:pt x="353" y="206"/>
                </a:lnTo>
                <a:lnTo>
                  <a:pt x="337" y="207"/>
                </a:lnTo>
                <a:lnTo>
                  <a:pt x="322" y="210"/>
                </a:lnTo>
                <a:lnTo>
                  <a:pt x="305" y="215"/>
                </a:lnTo>
                <a:lnTo>
                  <a:pt x="311" y="240"/>
                </a:lnTo>
                <a:lnTo>
                  <a:pt x="319" y="263"/>
                </a:lnTo>
                <a:lnTo>
                  <a:pt x="327" y="285"/>
                </a:lnTo>
                <a:lnTo>
                  <a:pt x="335" y="308"/>
                </a:lnTo>
                <a:lnTo>
                  <a:pt x="360" y="309"/>
                </a:lnTo>
                <a:lnTo>
                  <a:pt x="384" y="301"/>
                </a:lnTo>
                <a:lnTo>
                  <a:pt x="409" y="285"/>
                </a:lnTo>
                <a:lnTo>
                  <a:pt x="432" y="263"/>
                </a:lnTo>
                <a:lnTo>
                  <a:pt x="453" y="239"/>
                </a:lnTo>
                <a:lnTo>
                  <a:pt x="470" y="211"/>
                </a:lnTo>
                <a:lnTo>
                  <a:pt x="484" y="184"/>
                </a:lnTo>
                <a:lnTo>
                  <a:pt x="491" y="160"/>
                </a:lnTo>
                <a:lnTo>
                  <a:pt x="487" y="129"/>
                </a:lnTo>
                <a:lnTo>
                  <a:pt x="481" y="103"/>
                </a:lnTo>
                <a:lnTo>
                  <a:pt x="470" y="80"/>
                </a:lnTo>
                <a:lnTo>
                  <a:pt x="458" y="59"/>
                </a:lnTo>
                <a:lnTo>
                  <a:pt x="441" y="43"/>
                </a:lnTo>
                <a:lnTo>
                  <a:pt x="424" y="29"/>
                </a:lnTo>
                <a:lnTo>
                  <a:pt x="405" y="19"/>
                </a:lnTo>
                <a:lnTo>
                  <a:pt x="384" y="10"/>
                </a:lnTo>
                <a:lnTo>
                  <a:pt x="362" y="5"/>
                </a:lnTo>
                <a:lnTo>
                  <a:pt x="340" y="1"/>
                </a:lnTo>
                <a:lnTo>
                  <a:pt x="318" y="0"/>
                </a:lnTo>
                <a:lnTo>
                  <a:pt x="296" y="1"/>
                </a:lnTo>
                <a:lnTo>
                  <a:pt x="277" y="4"/>
                </a:lnTo>
                <a:lnTo>
                  <a:pt x="257" y="7"/>
                </a:lnTo>
                <a:lnTo>
                  <a:pt x="240" y="12"/>
                </a:lnTo>
                <a:lnTo>
                  <a:pt x="225" y="17"/>
                </a:lnTo>
                <a:lnTo>
                  <a:pt x="214" y="19"/>
                </a:lnTo>
                <a:lnTo>
                  <a:pt x="204" y="22"/>
                </a:lnTo>
                <a:lnTo>
                  <a:pt x="192" y="29"/>
                </a:lnTo>
                <a:lnTo>
                  <a:pt x="180" y="37"/>
                </a:lnTo>
                <a:lnTo>
                  <a:pt x="167" y="46"/>
                </a:lnTo>
                <a:lnTo>
                  <a:pt x="153" y="59"/>
                </a:lnTo>
                <a:lnTo>
                  <a:pt x="141" y="73"/>
                </a:lnTo>
                <a:lnTo>
                  <a:pt x="127" y="88"/>
                </a:lnTo>
                <a:lnTo>
                  <a:pt x="113" y="104"/>
                </a:lnTo>
                <a:lnTo>
                  <a:pt x="99" y="122"/>
                </a:lnTo>
                <a:lnTo>
                  <a:pt x="86" y="141"/>
                </a:lnTo>
                <a:lnTo>
                  <a:pt x="74" y="160"/>
                </a:lnTo>
                <a:lnTo>
                  <a:pt x="61" y="181"/>
                </a:lnTo>
                <a:lnTo>
                  <a:pt x="51" y="203"/>
                </a:lnTo>
                <a:lnTo>
                  <a:pt x="39" y="225"/>
                </a:lnTo>
                <a:lnTo>
                  <a:pt x="30" y="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8153400" y="990600"/>
            <a:ext cx="184150" cy="377825"/>
          </a:xfrm>
          <a:custGeom>
            <a:avLst/>
            <a:gdLst>
              <a:gd name="T0" fmla="*/ 202 w 232"/>
              <a:gd name="T1" fmla="*/ 83 h 475"/>
              <a:gd name="T2" fmla="*/ 232 w 232"/>
              <a:gd name="T3" fmla="*/ 1 h 475"/>
              <a:gd name="T4" fmla="*/ 205 w 232"/>
              <a:gd name="T5" fmla="*/ 0 h 475"/>
              <a:gd name="T6" fmla="*/ 181 w 232"/>
              <a:gd name="T7" fmla="*/ 3 h 475"/>
              <a:gd name="T8" fmla="*/ 158 w 232"/>
              <a:gd name="T9" fmla="*/ 11 h 475"/>
              <a:gd name="T10" fmla="*/ 136 w 232"/>
              <a:gd name="T11" fmla="*/ 22 h 475"/>
              <a:gd name="T12" fmla="*/ 116 w 232"/>
              <a:gd name="T13" fmla="*/ 37 h 475"/>
              <a:gd name="T14" fmla="*/ 97 w 232"/>
              <a:gd name="T15" fmla="*/ 54 h 475"/>
              <a:gd name="T16" fmla="*/ 81 w 232"/>
              <a:gd name="T17" fmla="*/ 75 h 475"/>
              <a:gd name="T18" fmla="*/ 65 w 232"/>
              <a:gd name="T19" fmla="*/ 96 h 475"/>
              <a:gd name="T20" fmla="*/ 51 w 232"/>
              <a:gd name="T21" fmla="*/ 121 h 475"/>
              <a:gd name="T22" fmla="*/ 40 w 232"/>
              <a:gd name="T23" fmla="*/ 147 h 475"/>
              <a:gd name="T24" fmla="*/ 29 w 232"/>
              <a:gd name="T25" fmla="*/ 175 h 475"/>
              <a:gd name="T26" fmla="*/ 20 w 232"/>
              <a:gd name="T27" fmla="*/ 204 h 475"/>
              <a:gd name="T28" fmla="*/ 12 w 232"/>
              <a:gd name="T29" fmla="*/ 233 h 475"/>
              <a:gd name="T30" fmla="*/ 7 w 232"/>
              <a:gd name="T31" fmla="*/ 263 h 475"/>
              <a:gd name="T32" fmla="*/ 3 w 232"/>
              <a:gd name="T33" fmla="*/ 295 h 475"/>
              <a:gd name="T34" fmla="*/ 0 w 232"/>
              <a:gd name="T35" fmla="*/ 324 h 475"/>
              <a:gd name="T36" fmla="*/ 3 w 232"/>
              <a:gd name="T37" fmla="*/ 341 h 475"/>
              <a:gd name="T38" fmla="*/ 5 w 232"/>
              <a:gd name="T39" fmla="*/ 357 h 475"/>
              <a:gd name="T40" fmla="*/ 10 w 232"/>
              <a:gd name="T41" fmla="*/ 373 h 475"/>
              <a:gd name="T42" fmla="*/ 19 w 232"/>
              <a:gd name="T43" fmla="*/ 387 h 475"/>
              <a:gd name="T44" fmla="*/ 22 w 232"/>
              <a:gd name="T45" fmla="*/ 403 h 475"/>
              <a:gd name="T46" fmla="*/ 27 w 232"/>
              <a:gd name="T47" fmla="*/ 418 h 475"/>
              <a:gd name="T48" fmla="*/ 30 w 232"/>
              <a:gd name="T49" fmla="*/ 430 h 475"/>
              <a:gd name="T50" fmla="*/ 36 w 232"/>
              <a:gd name="T51" fmla="*/ 442 h 475"/>
              <a:gd name="T52" fmla="*/ 41 w 232"/>
              <a:gd name="T53" fmla="*/ 452 h 475"/>
              <a:gd name="T54" fmla="*/ 46 w 232"/>
              <a:gd name="T55" fmla="*/ 462 h 475"/>
              <a:gd name="T56" fmla="*/ 52 w 232"/>
              <a:gd name="T57" fmla="*/ 470 h 475"/>
              <a:gd name="T58" fmla="*/ 59 w 232"/>
              <a:gd name="T59" fmla="*/ 475 h 475"/>
              <a:gd name="T60" fmla="*/ 101 w 232"/>
              <a:gd name="T61" fmla="*/ 361 h 475"/>
              <a:gd name="T62" fmla="*/ 93 w 232"/>
              <a:gd name="T63" fmla="*/ 366 h 475"/>
              <a:gd name="T64" fmla="*/ 84 w 232"/>
              <a:gd name="T65" fmla="*/ 369 h 475"/>
              <a:gd name="T66" fmla="*/ 76 w 232"/>
              <a:gd name="T67" fmla="*/ 372 h 475"/>
              <a:gd name="T68" fmla="*/ 68 w 232"/>
              <a:gd name="T69" fmla="*/ 373 h 475"/>
              <a:gd name="T70" fmla="*/ 61 w 232"/>
              <a:gd name="T71" fmla="*/ 374 h 475"/>
              <a:gd name="T72" fmla="*/ 55 w 232"/>
              <a:gd name="T73" fmla="*/ 373 h 475"/>
              <a:gd name="T74" fmla="*/ 49 w 232"/>
              <a:gd name="T75" fmla="*/ 371 h 475"/>
              <a:gd name="T76" fmla="*/ 43 w 232"/>
              <a:gd name="T77" fmla="*/ 367 h 475"/>
              <a:gd name="T78" fmla="*/ 34 w 232"/>
              <a:gd name="T79" fmla="*/ 357 h 475"/>
              <a:gd name="T80" fmla="*/ 29 w 232"/>
              <a:gd name="T81" fmla="*/ 344 h 475"/>
              <a:gd name="T82" fmla="*/ 28 w 232"/>
              <a:gd name="T83" fmla="*/ 329 h 475"/>
              <a:gd name="T84" fmla="*/ 30 w 232"/>
              <a:gd name="T85" fmla="*/ 312 h 475"/>
              <a:gd name="T86" fmla="*/ 36 w 232"/>
              <a:gd name="T87" fmla="*/ 292 h 475"/>
              <a:gd name="T88" fmla="*/ 44 w 232"/>
              <a:gd name="T89" fmla="*/ 273 h 475"/>
              <a:gd name="T90" fmla="*/ 55 w 232"/>
              <a:gd name="T91" fmla="*/ 251 h 475"/>
              <a:gd name="T92" fmla="*/ 67 w 232"/>
              <a:gd name="T93" fmla="*/ 230 h 475"/>
              <a:gd name="T94" fmla="*/ 81 w 232"/>
              <a:gd name="T95" fmla="*/ 208 h 475"/>
              <a:gd name="T96" fmla="*/ 96 w 232"/>
              <a:gd name="T97" fmla="*/ 186 h 475"/>
              <a:gd name="T98" fmla="*/ 113 w 232"/>
              <a:gd name="T99" fmla="*/ 166 h 475"/>
              <a:gd name="T100" fmla="*/ 131 w 232"/>
              <a:gd name="T101" fmla="*/ 145 h 475"/>
              <a:gd name="T102" fmla="*/ 149 w 232"/>
              <a:gd name="T103" fmla="*/ 126 h 475"/>
              <a:gd name="T104" fmla="*/ 166 w 232"/>
              <a:gd name="T105" fmla="*/ 110 h 475"/>
              <a:gd name="T106" fmla="*/ 185 w 232"/>
              <a:gd name="T107" fmla="*/ 95 h 475"/>
              <a:gd name="T108" fmla="*/ 202 w 232"/>
              <a:gd name="T109" fmla="*/ 8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475">
                <a:moveTo>
                  <a:pt x="202" y="83"/>
                </a:moveTo>
                <a:lnTo>
                  <a:pt x="232" y="1"/>
                </a:lnTo>
                <a:lnTo>
                  <a:pt x="205" y="0"/>
                </a:lnTo>
                <a:lnTo>
                  <a:pt x="181" y="3"/>
                </a:lnTo>
                <a:lnTo>
                  <a:pt x="158" y="11"/>
                </a:lnTo>
                <a:lnTo>
                  <a:pt x="136" y="22"/>
                </a:lnTo>
                <a:lnTo>
                  <a:pt x="116" y="37"/>
                </a:lnTo>
                <a:lnTo>
                  <a:pt x="97" y="54"/>
                </a:lnTo>
                <a:lnTo>
                  <a:pt x="81" y="75"/>
                </a:lnTo>
                <a:lnTo>
                  <a:pt x="65" y="96"/>
                </a:lnTo>
                <a:lnTo>
                  <a:pt x="51" y="121"/>
                </a:lnTo>
                <a:lnTo>
                  <a:pt x="40" y="147"/>
                </a:lnTo>
                <a:lnTo>
                  <a:pt x="29" y="175"/>
                </a:lnTo>
                <a:lnTo>
                  <a:pt x="20" y="204"/>
                </a:lnTo>
                <a:lnTo>
                  <a:pt x="12" y="233"/>
                </a:lnTo>
                <a:lnTo>
                  <a:pt x="7" y="263"/>
                </a:lnTo>
                <a:lnTo>
                  <a:pt x="3" y="295"/>
                </a:lnTo>
                <a:lnTo>
                  <a:pt x="0" y="324"/>
                </a:lnTo>
                <a:lnTo>
                  <a:pt x="3" y="341"/>
                </a:lnTo>
                <a:lnTo>
                  <a:pt x="5" y="357"/>
                </a:lnTo>
                <a:lnTo>
                  <a:pt x="10" y="373"/>
                </a:lnTo>
                <a:lnTo>
                  <a:pt x="19" y="387"/>
                </a:lnTo>
                <a:lnTo>
                  <a:pt x="22" y="403"/>
                </a:lnTo>
                <a:lnTo>
                  <a:pt x="27" y="418"/>
                </a:lnTo>
                <a:lnTo>
                  <a:pt x="30" y="430"/>
                </a:lnTo>
                <a:lnTo>
                  <a:pt x="36" y="442"/>
                </a:lnTo>
                <a:lnTo>
                  <a:pt x="41" y="452"/>
                </a:lnTo>
                <a:lnTo>
                  <a:pt x="46" y="462"/>
                </a:lnTo>
                <a:lnTo>
                  <a:pt x="52" y="470"/>
                </a:lnTo>
                <a:lnTo>
                  <a:pt x="59" y="475"/>
                </a:lnTo>
                <a:lnTo>
                  <a:pt x="101" y="361"/>
                </a:lnTo>
                <a:lnTo>
                  <a:pt x="93" y="366"/>
                </a:lnTo>
                <a:lnTo>
                  <a:pt x="84" y="369"/>
                </a:lnTo>
                <a:lnTo>
                  <a:pt x="76" y="372"/>
                </a:lnTo>
                <a:lnTo>
                  <a:pt x="68" y="373"/>
                </a:lnTo>
                <a:lnTo>
                  <a:pt x="61" y="374"/>
                </a:lnTo>
                <a:lnTo>
                  <a:pt x="55" y="373"/>
                </a:lnTo>
                <a:lnTo>
                  <a:pt x="49" y="371"/>
                </a:lnTo>
                <a:lnTo>
                  <a:pt x="43" y="367"/>
                </a:lnTo>
                <a:lnTo>
                  <a:pt x="34" y="357"/>
                </a:lnTo>
                <a:lnTo>
                  <a:pt x="29" y="344"/>
                </a:lnTo>
                <a:lnTo>
                  <a:pt x="28" y="329"/>
                </a:lnTo>
                <a:lnTo>
                  <a:pt x="30" y="312"/>
                </a:lnTo>
                <a:lnTo>
                  <a:pt x="36" y="292"/>
                </a:lnTo>
                <a:lnTo>
                  <a:pt x="44" y="273"/>
                </a:lnTo>
                <a:lnTo>
                  <a:pt x="55" y="251"/>
                </a:lnTo>
                <a:lnTo>
                  <a:pt x="67" y="230"/>
                </a:lnTo>
                <a:lnTo>
                  <a:pt x="81" y="208"/>
                </a:lnTo>
                <a:lnTo>
                  <a:pt x="96" y="186"/>
                </a:lnTo>
                <a:lnTo>
                  <a:pt x="113" y="166"/>
                </a:lnTo>
                <a:lnTo>
                  <a:pt x="131" y="145"/>
                </a:lnTo>
                <a:lnTo>
                  <a:pt x="149" y="126"/>
                </a:lnTo>
                <a:lnTo>
                  <a:pt x="166" y="110"/>
                </a:lnTo>
                <a:lnTo>
                  <a:pt x="185" y="95"/>
                </a:lnTo>
                <a:lnTo>
                  <a:pt x="20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8201025" y="879475"/>
            <a:ext cx="215900" cy="498475"/>
          </a:xfrm>
          <a:custGeom>
            <a:avLst/>
            <a:gdLst>
              <a:gd name="T0" fmla="*/ 0 w 273"/>
              <a:gd name="T1" fmla="*/ 615 h 628"/>
              <a:gd name="T2" fmla="*/ 29 w 273"/>
              <a:gd name="T3" fmla="*/ 628 h 628"/>
              <a:gd name="T4" fmla="*/ 60 w 273"/>
              <a:gd name="T5" fmla="*/ 625 h 628"/>
              <a:gd name="T6" fmla="*/ 95 w 273"/>
              <a:gd name="T7" fmla="*/ 606 h 628"/>
              <a:gd name="T8" fmla="*/ 129 w 273"/>
              <a:gd name="T9" fmla="*/ 577 h 628"/>
              <a:gd name="T10" fmla="*/ 163 w 273"/>
              <a:gd name="T11" fmla="*/ 540 h 628"/>
              <a:gd name="T12" fmla="*/ 194 w 273"/>
              <a:gd name="T13" fmla="*/ 498 h 628"/>
              <a:gd name="T14" fmla="*/ 221 w 273"/>
              <a:gd name="T15" fmla="*/ 453 h 628"/>
              <a:gd name="T16" fmla="*/ 242 w 273"/>
              <a:gd name="T17" fmla="*/ 409 h 628"/>
              <a:gd name="T18" fmla="*/ 255 w 273"/>
              <a:gd name="T19" fmla="*/ 372 h 628"/>
              <a:gd name="T20" fmla="*/ 259 w 273"/>
              <a:gd name="T21" fmla="*/ 344 h 628"/>
              <a:gd name="T22" fmla="*/ 271 w 273"/>
              <a:gd name="T23" fmla="*/ 289 h 628"/>
              <a:gd name="T24" fmla="*/ 271 w 273"/>
              <a:gd name="T25" fmla="*/ 120 h 628"/>
              <a:gd name="T26" fmla="*/ 267 w 273"/>
              <a:gd name="T27" fmla="*/ 57 h 628"/>
              <a:gd name="T28" fmla="*/ 262 w 273"/>
              <a:gd name="T29" fmla="*/ 41 h 628"/>
              <a:gd name="T30" fmla="*/ 249 w 273"/>
              <a:gd name="T31" fmla="*/ 25 h 628"/>
              <a:gd name="T32" fmla="*/ 234 w 273"/>
              <a:gd name="T33" fmla="*/ 8 h 628"/>
              <a:gd name="T34" fmla="*/ 194 w 273"/>
              <a:gd name="T35" fmla="*/ 83 h 628"/>
              <a:gd name="T36" fmla="*/ 212 w 273"/>
              <a:gd name="T37" fmla="*/ 128 h 628"/>
              <a:gd name="T38" fmla="*/ 219 w 273"/>
              <a:gd name="T39" fmla="*/ 188 h 628"/>
              <a:gd name="T40" fmla="*/ 210 w 273"/>
              <a:gd name="T41" fmla="*/ 159 h 628"/>
              <a:gd name="T42" fmla="*/ 206 w 273"/>
              <a:gd name="T43" fmla="*/ 148 h 628"/>
              <a:gd name="T44" fmla="*/ 189 w 273"/>
              <a:gd name="T45" fmla="*/ 142 h 628"/>
              <a:gd name="T46" fmla="*/ 173 w 273"/>
              <a:gd name="T47" fmla="*/ 141 h 628"/>
              <a:gd name="T48" fmla="*/ 153 w 273"/>
              <a:gd name="T49" fmla="*/ 217 h 628"/>
              <a:gd name="T50" fmla="*/ 172 w 273"/>
              <a:gd name="T51" fmla="*/ 209 h 628"/>
              <a:gd name="T52" fmla="*/ 188 w 273"/>
              <a:gd name="T53" fmla="*/ 204 h 628"/>
              <a:gd name="T54" fmla="*/ 203 w 273"/>
              <a:gd name="T55" fmla="*/ 205 h 628"/>
              <a:gd name="T56" fmla="*/ 216 w 273"/>
              <a:gd name="T57" fmla="*/ 219 h 628"/>
              <a:gd name="T58" fmla="*/ 218 w 273"/>
              <a:gd name="T59" fmla="*/ 251 h 628"/>
              <a:gd name="T60" fmla="*/ 209 w 273"/>
              <a:gd name="T61" fmla="*/ 291 h 628"/>
              <a:gd name="T62" fmla="*/ 188 w 273"/>
              <a:gd name="T63" fmla="*/ 334 h 628"/>
              <a:gd name="T64" fmla="*/ 160 w 273"/>
              <a:gd name="T65" fmla="*/ 379 h 628"/>
              <a:gd name="T66" fmla="*/ 128 w 273"/>
              <a:gd name="T67" fmla="*/ 422 h 628"/>
              <a:gd name="T68" fmla="*/ 93 w 273"/>
              <a:gd name="T69" fmla="*/ 461 h 628"/>
              <a:gd name="T70" fmla="*/ 58 w 273"/>
              <a:gd name="T71" fmla="*/ 49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628">
                <a:moveTo>
                  <a:pt x="42" y="501"/>
                </a:moveTo>
                <a:lnTo>
                  <a:pt x="0" y="615"/>
                </a:lnTo>
                <a:lnTo>
                  <a:pt x="14" y="623"/>
                </a:lnTo>
                <a:lnTo>
                  <a:pt x="29" y="628"/>
                </a:lnTo>
                <a:lnTo>
                  <a:pt x="44" y="628"/>
                </a:lnTo>
                <a:lnTo>
                  <a:pt x="60" y="625"/>
                </a:lnTo>
                <a:lnTo>
                  <a:pt x="77" y="616"/>
                </a:lnTo>
                <a:lnTo>
                  <a:pt x="95" y="606"/>
                </a:lnTo>
                <a:lnTo>
                  <a:pt x="112" y="593"/>
                </a:lnTo>
                <a:lnTo>
                  <a:pt x="129" y="577"/>
                </a:lnTo>
                <a:lnTo>
                  <a:pt x="146" y="560"/>
                </a:lnTo>
                <a:lnTo>
                  <a:pt x="163" y="540"/>
                </a:lnTo>
                <a:lnTo>
                  <a:pt x="179" y="520"/>
                </a:lnTo>
                <a:lnTo>
                  <a:pt x="194" y="498"/>
                </a:lnTo>
                <a:lnTo>
                  <a:pt x="209" y="476"/>
                </a:lnTo>
                <a:lnTo>
                  <a:pt x="221" y="453"/>
                </a:lnTo>
                <a:lnTo>
                  <a:pt x="233" y="431"/>
                </a:lnTo>
                <a:lnTo>
                  <a:pt x="242" y="409"/>
                </a:lnTo>
                <a:lnTo>
                  <a:pt x="250" y="388"/>
                </a:lnTo>
                <a:lnTo>
                  <a:pt x="255" y="372"/>
                </a:lnTo>
                <a:lnTo>
                  <a:pt x="257" y="357"/>
                </a:lnTo>
                <a:lnTo>
                  <a:pt x="259" y="344"/>
                </a:lnTo>
                <a:lnTo>
                  <a:pt x="259" y="331"/>
                </a:lnTo>
                <a:lnTo>
                  <a:pt x="271" y="289"/>
                </a:lnTo>
                <a:lnTo>
                  <a:pt x="273" y="208"/>
                </a:lnTo>
                <a:lnTo>
                  <a:pt x="271" y="120"/>
                </a:lnTo>
                <a:lnTo>
                  <a:pt x="269" y="64"/>
                </a:lnTo>
                <a:lnTo>
                  <a:pt x="267" y="57"/>
                </a:lnTo>
                <a:lnTo>
                  <a:pt x="265" y="49"/>
                </a:lnTo>
                <a:lnTo>
                  <a:pt x="262" y="41"/>
                </a:lnTo>
                <a:lnTo>
                  <a:pt x="256" y="33"/>
                </a:lnTo>
                <a:lnTo>
                  <a:pt x="249" y="25"/>
                </a:lnTo>
                <a:lnTo>
                  <a:pt x="242" y="16"/>
                </a:lnTo>
                <a:lnTo>
                  <a:pt x="234" y="8"/>
                </a:lnTo>
                <a:lnTo>
                  <a:pt x="225" y="0"/>
                </a:lnTo>
                <a:lnTo>
                  <a:pt x="194" y="83"/>
                </a:lnTo>
                <a:lnTo>
                  <a:pt x="204" y="104"/>
                </a:lnTo>
                <a:lnTo>
                  <a:pt x="212" y="128"/>
                </a:lnTo>
                <a:lnTo>
                  <a:pt x="217" y="156"/>
                </a:lnTo>
                <a:lnTo>
                  <a:pt x="219" y="188"/>
                </a:lnTo>
                <a:lnTo>
                  <a:pt x="214" y="172"/>
                </a:lnTo>
                <a:lnTo>
                  <a:pt x="210" y="159"/>
                </a:lnTo>
                <a:lnTo>
                  <a:pt x="208" y="152"/>
                </a:lnTo>
                <a:lnTo>
                  <a:pt x="206" y="148"/>
                </a:lnTo>
                <a:lnTo>
                  <a:pt x="197" y="144"/>
                </a:lnTo>
                <a:lnTo>
                  <a:pt x="189" y="142"/>
                </a:lnTo>
                <a:lnTo>
                  <a:pt x="181" y="141"/>
                </a:lnTo>
                <a:lnTo>
                  <a:pt x="173" y="141"/>
                </a:lnTo>
                <a:lnTo>
                  <a:pt x="143" y="223"/>
                </a:lnTo>
                <a:lnTo>
                  <a:pt x="153" y="217"/>
                </a:lnTo>
                <a:lnTo>
                  <a:pt x="163" y="212"/>
                </a:lnTo>
                <a:lnTo>
                  <a:pt x="172" y="209"/>
                </a:lnTo>
                <a:lnTo>
                  <a:pt x="180" y="205"/>
                </a:lnTo>
                <a:lnTo>
                  <a:pt x="188" y="204"/>
                </a:lnTo>
                <a:lnTo>
                  <a:pt x="196" y="204"/>
                </a:lnTo>
                <a:lnTo>
                  <a:pt x="203" y="205"/>
                </a:lnTo>
                <a:lnTo>
                  <a:pt x="209" y="208"/>
                </a:lnTo>
                <a:lnTo>
                  <a:pt x="216" y="219"/>
                </a:lnTo>
                <a:lnTo>
                  <a:pt x="219" y="234"/>
                </a:lnTo>
                <a:lnTo>
                  <a:pt x="218" y="251"/>
                </a:lnTo>
                <a:lnTo>
                  <a:pt x="214" y="270"/>
                </a:lnTo>
                <a:lnTo>
                  <a:pt x="209" y="291"/>
                </a:lnTo>
                <a:lnTo>
                  <a:pt x="199" y="311"/>
                </a:lnTo>
                <a:lnTo>
                  <a:pt x="188" y="334"/>
                </a:lnTo>
                <a:lnTo>
                  <a:pt x="175" y="356"/>
                </a:lnTo>
                <a:lnTo>
                  <a:pt x="160" y="379"/>
                </a:lnTo>
                <a:lnTo>
                  <a:pt x="145" y="401"/>
                </a:lnTo>
                <a:lnTo>
                  <a:pt x="128" y="422"/>
                </a:lnTo>
                <a:lnTo>
                  <a:pt x="111" y="443"/>
                </a:lnTo>
                <a:lnTo>
                  <a:pt x="93" y="461"/>
                </a:lnTo>
                <a:lnTo>
                  <a:pt x="75" y="477"/>
                </a:lnTo>
                <a:lnTo>
                  <a:pt x="58" y="491"/>
                </a:lnTo>
                <a:lnTo>
                  <a:pt x="42" y="5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7883525" y="455613"/>
            <a:ext cx="368300" cy="360363"/>
          </a:xfrm>
          <a:custGeom>
            <a:avLst/>
            <a:gdLst>
              <a:gd name="T0" fmla="*/ 240 w 465"/>
              <a:gd name="T1" fmla="*/ 6 h 455"/>
              <a:gd name="T2" fmla="*/ 270 w 465"/>
              <a:gd name="T3" fmla="*/ 1 h 455"/>
              <a:gd name="T4" fmla="*/ 304 w 465"/>
              <a:gd name="T5" fmla="*/ 0 h 455"/>
              <a:gd name="T6" fmla="*/ 343 w 465"/>
              <a:gd name="T7" fmla="*/ 5 h 455"/>
              <a:gd name="T8" fmla="*/ 379 w 465"/>
              <a:gd name="T9" fmla="*/ 16 h 455"/>
              <a:gd name="T10" fmla="*/ 414 w 465"/>
              <a:gd name="T11" fmla="*/ 36 h 455"/>
              <a:gd name="T12" fmla="*/ 442 w 465"/>
              <a:gd name="T13" fmla="*/ 64 h 455"/>
              <a:gd name="T14" fmla="*/ 460 w 465"/>
              <a:gd name="T15" fmla="*/ 104 h 455"/>
              <a:gd name="T16" fmla="*/ 454 w 465"/>
              <a:gd name="T17" fmla="*/ 150 h 455"/>
              <a:gd name="T18" fmla="*/ 440 w 465"/>
              <a:gd name="T19" fmla="*/ 191 h 455"/>
              <a:gd name="T20" fmla="*/ 422 w 465"/>
              <a:gd name="T21" fmla="*/ 227 h 455"/>
              <a:gd name="T22" fmla="*/ 387 w 465"/>
              <a:gd name="T23" fmla="*/ 253 h 455"/>
              <a:gd name="T24" fmla="*/ 363 w 465"/>
              <a:gd name="T25" fmla="*/ 257 h 455"/>
              <a:gd name="T26" fmla="*/ 369 w 465"/>
              <a:gd name="T27" fmla="*/ 248 h 455"/>
              <a:gd name="T28" fmla="*/ 371 w 465"/>
              <a:gd name="T29" fmla="*/ 239 h 455"/>
              <a:gd name="T30" fmla="*/ 370 w 465"/>
              <a:gd name="T31" fmla="*/ 233 h 455"/>
              <a:gd name="T32" fmla="*/ 367 w 465"/>
              <a:gd name="T33" fmla="*/ 226 h 455"/>
              <a:gd name="T34" fmla="*/ 361 w 465"/>
              <a:gd name="T35" fmla="*/ 222 h 455"/>
              <a:gd name="T36" fmla="*/ 378 w 465"/>
              <a:gd name="T37" fmla="*/ 208 h 455"/>
              <a:gd name="T38" fmla="*/ 406 w 465"/>
              <a:gd name="T39" fmla="*/ 180 h 455"/>
              <a:gd name="T40" fmla="*/ 420 w 465"/>
              <a:gd name="T41" fmla="*/ 146 h 455"/>
              <a:gd name="T42" fmla="*/ 420 w 465"/>
              <a:gd name="T43" fmla="*/ 113 h 455"/>
              <a:gd name="T44" fmla="*/ 408 w 465"/>
              <a:gd name="T45" fmla="*/ 82 h 455"/>
              <a:gd name="T46" fmla="*/ 385 w 465"/>
              <a:gd name="T47" fmla="*/ 56 h 455"/>
              <a:gd name="T48" fmla="*/ 352 w 465"/>
              <a:gd name="T49" fmla="*/ 40 h 455"/>
              <a:gd name="T50" fmla="*/ 310 w 465"/>
              <a:gd name="T51" fmla="*/ 36 h 455"/>
              <a:gd name="T52" fmla="*/ 258 w 465"/>
              <a:gd name="T53" fmla="*/ 49 h 455"/>
              <a:gd name="T54" fmla="*/ 204 w 465"/>
              <a:gd name="T55" fmla="*/ 75 h 455"/>
              <a:gd name="T56" fmla="*/ 156 w 465"/>
              <a:gd name="T57" fmla="*/ 109 h 455"/>
              <a:gd name="T58" fmla="*/ 113 w 465"/>
              <a:gd name="T59" fmla="*/ 152 h 455"/>
              <a:gd name="T60" fmla="*/ 79 w 465"/>
              <a:gd name="T61" fmla="*/ 203 h 455"/>
              <a:gd name="T62" fmla="*/ 54 w 465"/>
              <a:gd name="T63" fmla="*/ 263 h 455"/>
              <a:gd name="T64" fmla="*/ 43 w 465"/>
              <a:gd name="T65" fmla="*/ 332 h 455"/>
              <a:gd name="T66" fmla="*/ 46 w 465"/>
              <a:gd name="T67" fmla="*/ 409 h 455"/>
              <a:gd name="T68" fmla="*/ 48 w 465"/>
              <a:gd name="T69" fmla="*/ 436 h 455"/>
              <a:gd name="T70" fmla="*/ 35 w 465"/>
              <a:gd name="T71" fmla="*/ 405 h 455"/>
              <a:gd name="T72" fmla="*/ 27 w 465"/>
              <a:gd name="T73" fmla="*/ 409 h 455"/>
              <a:gd name="T74" fmla="*/ 29 w 465"/>
              <a:gd name="T75" fmla="*/ 434 h 455"/>
              <a:gd name="T76" fmla="*/ 16 w 465"/>
              <a:gd name="T77" fmla="*/ 428 h 455"/>
              <a:gd name="T78" fmla="*/ 0 w 465"/>
              <a:gd name="T79" fmla="*/ 366 h 455"/>
              <a:gd name="T80" fmla="*/ 8 w 465"/>
              <a:gd name="T81" fmla="*/ 295 h 455"/>
              <a:gd name="T82" fmla="*/ 35 w 465"/>
              <a:gd name="T83" fmla="*/ 221 h 455"/>
              <a:gd name="T84" fmla="*/ 74 w 465"/>
              <a:gd name="T85" fmla="*/ 150 h 455"/>
              <a:gd name="T86" fmla="*/ 120 w 465"/>
              <a:gd name="T87" fmla="*/ 87 h 455"/>
              <a:gd name="T88" fmla="*/ 167 w 465"/>
              <a:gd name="T89" fmla="*/ 40 h 455"/>
              <a:gd name="T90" fmla="*/ 210 w 465"/>
              <a:gd name="T91" fmla="*/ 13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55">
                <a:moveTo>
                  <a:pt x="228" y="9"/>
                </a:moveTo>
                <a:lnTo>
                  <a:pt x="240" y="6"/>
                </a:lnTo>
                <a:lnTo>
                  <a:pt x="254" y="2"/>
                </a:lnTo>
                <a:lnTo>
                  <a:pt x="270" y="1"/>
                </a:lnTo>
                <a:lnTo>
                  <a:pt x="287" y="0"/>
                </a:lnTo>
                <a:lnTo>
                  <a:pt x="304" y="0"/>
                </a:lnTo>
                <a:lnTo>
                  <a:pt x="323" y="1"/>
                </a:lnTo>
                <a:lnTo>
                  <a:pt x="343" y="5"/>
                </a:lnTo>
                <a:lnTo>
                  <a:pt x="361" y="9"/>
                </a:lnTo>
                <a:lnTo>
                  <a:pt x="379" y="16"/>
                </a:lnTo>
                <a:lnTo>
                  <a:pt x="397" y="24"/>
                </a:lnTo>
                <a:lnTo>
                  <a:pt x="414" y="36"/>
                </a:lnTo>
                <a:lnTo>
                  <a:pt x="429" y="48"/>
                </a:lnTo>
                <a:lnTo>
                  <a:pt x="442" y="64"/>
                </a:lnTo>
                <a:lnTo>
                  <a:pt x="452" y="83"/>
                </a:lnTo>
                <a:lnTo>
                  <a:pt x="460" y="104"/>
                </a:lnTo>
                <a:lnTo>
                  <a:pt x="465" y="128"/>
                </a:lnTo>
                <a:lnTo>
                  <a:pt x="454" y="150"/>
                </a:lnTo>
                <a:lnTo>
                  <a:pt x="447" y="172"/>
                </a:lnTo>
                <a:lnTo>
                  <a:pt x="440" y="191"/>
                </a:lnTo>
                <a:lnTo>
                  <a:pt x="432" y="210"/>
                </a:lnTo>
                <a:lnTo>
                  <a:pt x="422" y="227"/>
                </a:lnTo>
                <a:lnTo>
                  <a:pt x="407" y="241"/>
                </a:lnTo>
                <a:lnTo>
                  <a:pt x="387" y="253"/>
                </a:lnTo>
                <a:lnTo>
                  <a:pt x="360" y="261"/>
                </a:lnTo>
                <a:lnTo>
                  <a:pt x="363" y="257"/>
                </a:lnTo>
                <a:lnTo>
                  <a:pt x="367" y="252"/>
                </a:lnTo>
                <a:lnTo>
                  <a:pt x="369" y="248"/>
                </a:lnTo>
                <a:lnTo>
                  <a:pt x="372" y="244"/>
                </a:lnTo>
                <a:lnTo>
                  <a:pt x="371" y="239"/>
                </a:lnTo>
                <a:lnTo>
                  <a:pt x="371" y="236"/>
                </a:lnTo>
                <a:lnTo>
                  <a:pt x="370" y="233"/>
                </a:lnTo>
                <a:lnTo>
                  <a:pt x="369" y="228"/>
                </a:lnTo>
                <a:lnTo>
                  <a:pt x="367" y="226"/>
                </a:lnTo>
                <a:lnTo>
                  <a:pt x="363" y="223"/>
                </a:lnTo>
                <a:lnTo>
                  <a:pt x="361" y="222"/>
                </a:lnTo>
                <a:lnTo>
                  <a:pt x="359" y="221"/>
                </a:lnTo>
                <a:lnTo>
                  <a:pt x="378" y="208"/>
                </a:lnTo>
                <a:lnTo>
                  <a:pt x="393" y="195"/>
                </a:lnTo>
                <a:lnTo>
                  <a:pt x="406" y="180"/>
                </a:lnTo>
                <a:lnTo>
                  <a:pt x="414" y="163"/>
                </a:lnTo>
                <a:lnTo>
                  <a:pt x="420" y="146"/>
                </a:lnTo>
                <a:lnTo>
                  <a:pt x="421" y="129"/>
                </a:lnTo>
                <a:lnTo>
                  <a:pt x="420" y="113"/>
                </a:lnTo>
                <a:lnTo>
                  <a:pt x="415" y="97"/>
                </a:lnTo>
                <a:lnTo>
                  <a:pt x="408" y="82"/>
                </a:lnTo>
                <a:lnTo>
                  <a:pt x="398" y="68"/>
                </a:lnTo>
                <a:lnTo>
                  <a:pt x="385" y="56"/>
                </a:lnTo>
                <a:lnTo>
                  <a:pt x="370" y="47"/>
                </a:lnTo>
                <a:lnTo>
                  <a:pt x="352" y="40"/>
                </a:lnTo>
                <a:lnTo>
                  <a:pt x="332" y="37"/>
                </a:lnTo>
                <a:lnTo>
                  <a:pt x="310" y="36"/>
                </a:lnTo>
                <a:lnTo>
                  <a:pt x="286" y="39"/>
                </a:lnTo>
                <a:lnTo>
                  <a:pt x="258" y="49"/>
                </a:lnTo>
                <a:lnTo>
                  <a:pt x="231" y="61"/>
                </a:lnTo>
                <a:lnTo>
                  <a:pt x="204" y="75"/>
                </a:lnTo>
                <a:lnTo>
                  <a:pt x="179" y="91"/>
                </a:lnTo>
                <a:lnTo>
                  <a:pt x="156" y="109"/>
                </a:lnTo>
                <a:lnTo>
                  <a:pt x="133" y="130"/>
                </a:lnTo>
                <a:lnTo>
                  <a:pt x="113" y="152"/>
                </a:lnTo>
                <a:lnTo>
                  <a:pt x="95" y="176"/>
                </a:lnTo>
                <a:lnTo>
                  <a:pt x="79" y="203"/>
                </a:lnTo>
                <a:lnTo>
                  <a:pt x="65" y="231"/>
                </a:lnTo>
                <a:lnTo>
                  <a:pt x="54" y="263"/>
                </a:lnTo>
                <a:lnTo>
                  <a:pt x="48" y="296"/>
                </a:lnTo>
                <a:lnTo>
                  <a:pt x="43" y="332"/>
                </a:lnTo>
                <a:lnTo>
                  <a:pt x="43" y="370"/>
                </a:lnTo>
                <a:lnTo>
                  <a:pt x="46" y="409"/>
                </a:lnTo>
                <a:lnTo>
                  <a:pt x="53" y="451"/>
                </a:lnTo>
                <a:lnTo>
                  <a:pt x="48" y="436"/>
                </a:lnTo>
                <a:lnTo>
                  <a:pt x="42" y="420"/>
                </a:lnTo>
                <a:lnTo>
                  <a:pt x="35" y="405"/>
                </a:lnTo>
                <a:lnTo>
                  <a:pt x="29" y="390"/>
                </a:lnTo>
                <a:lnTo>
                  <a:pt x="27" y="409"/>
                </a:lnTo>
                <a:lnTo>
                  <a:pt x="26" y="421"/>
                </a:lnTo>
                <a:lnTo>
                  <a:pt x="29" y="434"/>
                </a:lnTo>
                <a:lnTo>
                  <a:pt x="36" y="455"/>
                </a:lnTo>
                <a:lnTo>
                  <a:pt x="16" y="428"/>
                </a:lnTo>
                <a:lnTo>
                  <a:pt x="5" y="400"/>
                </a:lnTo>
                <a:lnTo>
                  <a:pt x="0" y="366"/>
                </a:lnTo>
                <a:lnTo>
                  <a:pt x="1" y="332"/>
                </a:lnTo>
                <a:lnTo>
                  <a:pt x="8" y="295"/>
                </a:lnTo>
                <a:lnTo>
                  <a:pt x="19" y="258"/>
                </a:lnTo>
                <a:lnTo>
                  <a:pt x="35" y="221"/>
                </a:lnTo>
                <a:lnTo>
                  <a:pt x="53" y="185"/>
                </a:lnTo>
                <a:lnTo>
                  <a:pt x="74" y="150"/>
                </a:lnTo>
                <a:lnTo>
                  <a:pt x="96" y="117"/>
                </a:lnTo>
                <a:lnTo>
                  <a:pt x="120" y="87"/>
                </a:lnTo>
                <a:lnTo>
                  <a:pt x="144" y="62"/>
                </a:lnTo>
                <a:lnTo>
                  <a:pt x="167" y="40"/>
                </a:lnTo>
                <a:lnTo>
                  <a:pt x="190" y="24"/>
                </a:lnTo>
                <a:lnTo>
                  <a:pt x="210" y="13"/>
                </a:lnTo>
                <a:lnTo>
                  <a:pt x="228" y="9"/>
                </a:lnTo>
                <a:close/>
              </a:path>
            </a:pathLst>
          </a:cu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7999413" y="858838"/>
            <a:ext cx="404813" cy="500063"/>
          </a:xfrm>
          <a:custGeom>
            <a:avLst/>
            <a:gdLst>
              <a:gd name="T0" fmla="*/ 29 w 509"/>
              <a:gd name="T1" fmla="*/ 31 h 631"/>
              <a:gd name="T2" fmla="*/ 91 w 509"/>
              <a:gd name="T3" fmla="*/ 32 h 631"/>
              <a:gd name="T4" fmla="*/ 155 w 509"/>
              <a:gd name="T5" fmla="*/ 24 h 631"/>
              <a:gd name="T6" fmla="*/ 220 w 509"/>
              <a:gd name="T7" fmla="*/ 13 h 631"/>
              <a:gd name="T8" fmla="*/ 284 w 509"/>
              <a:gd name="T9" fmla="*/ 3 h 631"/>
              <a:gd name="T10" fmla="*/ 347 w 509"/>
              <a:gd name="T11" fmla="*/ 0 h 631"/>
              <a:gd name="T12" fmla="*/ 404 w 509"/>
              <a:gd name="T13" fmla="*/ 9 h 631"/>
              <a:gd name="T14" fmla="*/ 456 w 509"/>
              <a:gd name="T15" fmla="*/ 36 h 631"/>
              <a:gd name="T16" fmla="*/ 488 w 509"/>
              <a:gd name="T17" fmla="*/ 71 h 631"/>
              <a:gd name="T18" fmla="*/ 501 w 509"/>
              <a:gd name="T19" fmla="*/ 121 h 631"/>
              <a:gd name="T20" fmla="*/ 509 w 509"/>
              <a:gd name="T21" fmla="*/ 178 h 631"/>
              <a:gd name="T22" fmla="*/ 508 w 509"/>
              <a:gd name="T23" fmla="*/ 221 h 631"/>
              <a:gd name="T24" fmla="*/ 506 w 509"/>
              <a:gd name="T25" fmla="*/ 260 h 631"/>
              <a:gd name="T26" fmla="*/ 503 w 509"/>
              <a:gd name="T27" fmla="*/ 321 h 631"/>
              <a:gd name="T28" fmla="*/ 491 w 509"/>
              <a:gd name="T29" fmla="*/ 383 h 631"/>
              <a:gd name="T30" fmla="*/ 468 w 509"/>
              <a:gd name="T31" fmla="*/ 444 h 631"/>
              <a:gd name="T32" fmla="*/ 437 w 509"/>
              <a:gd name="T33" fmla="*/ 501 h 631"/>
              <a:gd name="T34" fmla="*/ 400 w 509"/>
              <a:gd name="T35" fmla="*/ 552 h 631"/>
              <a:gd name="T36" fmla="*/ 359 w 509"/>
              <a:gd name="T37" fmla="*/ 592 h 631"/>
              <a:gd name="T38" fmla="*/ 316 w 509"/>
              <a:gd name="T39" fmla="*/ 622 h 631"/>
              <a:gd name="T40" fmla="*/ 281 w 509"/>
              <a:gd name="T41" fmla="*/ 626 h 631"/>
              <a:gd name="T42" fmla="*/ 264 w 509"/>
              <a:gd name="T43" fmla="*/ 619 h 631"/>
              <a:gd name="T44" fmla="*/ 252 w 509"/>
              <a:gd name="T45" fmla="*/ 609 h 631"/>
              <a:gd name="T46" fmla="*/ 239 w 509"/>
              <a:gd name="T47" fmla="*/ 588 h 631"/>
              <a:gd name="T48" fmla="*/ 259 w 509"/>
              <a:gd name="T49" fmla="*/ 571 h 631"/>
              <a:gd name="T50" fmla="*/ 316 w 509"/>
              <a:gd name="T51" fmla="*/ 548 h 631"/>
              <a:gd name="T52" fmla="*/ 371 w 509"/>
              <a:gd name="T53" fmla="*/ 503 h 631"/>
              <a:gd name="T54" fmla="*/ 422 w 509"/>
              <a:gd name="T55" fmla="*/ 442 h 631"/>
              <a:gd name="T56" fmla="*/ 461 w 509"/>
              <a:gd name="T57" fmla="*/ 367 h 631"/>
              <a:gd name="T58" fmla="*/ 486 w 509"/>
              <a:gd name="T59" fmla="*/ 283 h 631"/>
              <a:gd name="T60" fmla="*/ 491 w 509"/>
              <a:gd name="T61" fmla="*/ 197 h 631"/>
              <a:gd name="T62" fmla="*/ 471 w 509"/>
              <a:gd name="T63" fmla="*/ 110 h 631"/>
              <a:gd name="T64" fmla="*/ 420 w 509"/>
              <a:gd name="T65" fmla="*/ 49 h 631"/>
              <a:gd name="T66" fmla="*/ 363 w 509"/>
              <a:gd name="T67" fmla="*/ 29 h 631"/>
              <a:gd name="T68" fmla="*/ 307 w 509"/>
              <a:gd name="T69" fmla="*/ 25 h 631"/>
              <a:gd name="T70" fmla="*/ 253 w 509"/>
              <a:gd name="T71" fmla="*/ 34 h 631"/>
              <a:gd name="T72" fmla="*/ 199 w 509"/>
              <a:gd name="T73" fmla="*/ 47 h 631"/>
              <a:gd name="T74" fmla="*/ 145 w 509"/>
              <a:gd name="T75" fmla="*/ 57 h 631"/>
              <a:gd name="T76" fmla="*/ 89 w 509"/>
              <a:gd name="T77" fmla="*/ 59 h 631"/>
              <a:gd name="T78" fmla="*/ 31 w 509"/>
              <a:gd name="T79" fmla="*/ 44 h 631"/>
              <a:gd name="T80" fmla="*/ 0 w 509"/>
              <a:gd name="T81" fmla="*/ 29 h 631"/>
              <a:gd name="T82" fmla="*/ 0 w 509"/>
              <a:gd name="T83" fmla="*/ 2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631">
                <a:moveTo>
                  <a:pt x="0" y="25"/>
                </a:moveTo>
                <a:lnTo>
                  <a:pt x="29" y="31"/>
                </a:lnTo>
                <a:lnTo>
                  <a:pt x="60" y="33"/>
                </a:lnTo>
                <a:lnTo>
                  <a:pt x="91" y="32"/>
                </a:lnTo>
                <a:lnTo>
                  <a:pt x="123" y="29"/>
                </a:lnTo>
                <a:lnTo>
                  <a:pt x="155" y="24"/>
                </a:lnTo>
                <a:lnTo>
                  <a:pt x="188" y="18"/>
                </a:lnTo>
                <a:lnTo>
                  <a:pt x="220" y="13"/>
                </a:lnTo>
                <a:lnTo>
                  <a:pt x="252" y="8"/>
                </a:lnTo>
                <a:lnTo>
                  <a:pt x="284" y="3"/>
                </a:lnTo>
                <a:lnTo>
                  <a:pt x="316" y="0"/>
                </a:lnTo>
                <a:lnTo>
                  <a:pt x="347" y="0"/>
                </a:lnTo>
                <a:lnTo>
                  <a:pt x="375" y="2"/>
                </a:lnTo>
                <a:lnTo>
                  <a:pt x="404" y="9"/>
                </a:lnTo>
                <a:lnTo>
                  <a:pt x="431" y="19"/>
                </a:lnTo>
                <a:lnTo>
                  <a:pt x="456" y="36"/>
                </a:lnTo>
                <a:lnTo>
                  <a:pt x="480" y="56"/>
                </a:lnTo>
                <a:lnTo>
                  <a:pt x="488" y="71"/>
                </a:lnTo>
                <a:lnTo>
                  <a:pt x="495" y="93"/>
                </a:lnTo>
                <a:lnTo>
                  <a:pt x="501" y="121"/>
                </a:lnTo>
                <a:lnTo>
                  <a:pt x="506" y="150"/>
                </a:lnTo>
                <a:lnTo>
                  <a:pt x="509" y="178"/>
                </a:lnTo>
                <a:lnTo>
                  <a:pt x="509" y="203"/>
                </a:lnTo>
                <a:lnTo>
                  <a:pt x="508" y="221"/>
                </a:lnTo>
                <a:lnTo>
                  <a:pt x="502" y="230"/>
                </a:lnTo>
                <a:lnTo>
                  <a:pt x="506" y="260"/>
                </a:lnTo>
                <a:lnTo>
                  <a:pt x="507" y="290"/>
                </a:lnTo>
                <a:lnTo>
                  <a:pt x="503" y="321"/>
                </a:lnTo>
                <a:lnTo>
                  <a:pt x="499" y="352"/>
                </a:lnTo>
                <a:lnTo>
                  <a:pt x="491" y="383"/>
                </a:lnTo>
                <a:lnTo>
                  <a:pt x="480" y="414"/>
                </a:lnTo>
                <a:lnTo>
                  <a:pt x="468" y="444"/>
                </a:lnTo>
                <a:lnTo>
                  <a:pt x="453" y="473"/>
                </a:lnTo>
                <a:lnTo>
                  <a:pt x="437" y="501"/>
                </a:lnTo>
                <a:lnTo>
                  <a:pt x="419" y="527"/>
                </a:lnTo>
                <a:lnTo>
                  <a:pt x="400" y="552"/>
                </a:lnTo>
                <a:lnTo>
                  <a:pt x="380" y="572"/>
                </a:lnTo>
                <a:lnTo>
                  <a:pt x="359" y="592"/>
                </a:lnTo>
                <a:lnTo>
                  <a:pt x="337" y="608"/>
                </a:lnTo>
                <a:lnTo>
                  <a:pt x="316" y="622"/>
                </a:lnTo>
                <a:lnTo>
                  <a:pt x="294" y="631"/>
                </a:lnTo>
                <a:lnTo>
                  <a:pt x="281" y="626"/>
                </a:lnTo>
                <a:lnTo>
                  <a:pt x="272" y="623"/>
                </a:lnTo>
                <a:lnTo>
                  <a:pt x="264" y="619"/>
                </a:lnTo>
                <a:lnTo>
                  <a:pt x="258" y="615"/>
                </a:lnTo>
                <a:lnTo>
                  <a:pt x="252" y="609"/>
                </a:lnTo>
                <a:lnTo>
                  <a:pt x="246" y="600"/>
                </a:lnTo>
                <a:lnTo>
                  <a:pt x="239" y="588"/>
                </a:lnTo>
                <a:lnTo>
                  <a:pt x="233" y="572"/>
                </a:lnTo>
                <a:lnTo>
                  <a:pt x="259" y="571"/>
                </a:lnTo>
                <a:lnTo>
                  <a:pt x="287" y="563"/>
                </a:lnTo>
                <a:lnTo>
                  <a:pt x="316" y="548"/>
                </a:lnTo>
                <a:lnTo>
                  <a:pt x="343" y="528"/>
                </a:lnTo>
                <a:lnTo>
                  <a:pt x="371" y="503"/>
                </a:lnTo>
                <a:lnTo>
                  <a:pt x="397" y="474"/>
                </a:lnTo>
                <a:lnTo>
                  <a:pt x="422" y="442"/>
                </a:lnTo>
                <a:lnTo>
                  <a:pt x="442" y="405"/>
                </a:lnTo>
                <a:lnTo>
                  <a:pt x="461" y="367"/>
                </a:lnTo>
                <a:lnTo>
                  <a:pt x="476" y="326"/>
                </a:lnTo>
                <a:lnTo>
                  <a:pt x="486" y="283"/>
                </a:lnTo>
                <a:lnTo>
                  <a:pt x="491" y="241"/>
                </a:lnTo>
                <a:lnTo>
                  <a:pt x="491" y="197"/>
                </a:lnTo>
                <a:lnTo>
                  <a:pt x="484" y="153"/>
                </a:lnTo>
                <a:lnTo>
                  <a:pt x="471" y="110"/>
                </a:lnTo>
                <a:lnTo>
                  <a:pt x="450" y="69"/>
                </a:lnTo>
                <a:lnTo>
                  <a:pt x="420" y="49"/>
                </a:lnTo>
                <a:lnTo>
                  <a:pt x="392" y="37"/>
                </a:lnTo>
                <a:lnTo>
                  <a:pt x="363" y="29"/>
                </a:lnTo>
                <a:lnTo>
                  <a:pt x="335" y="25"/>
                </a:lnTo>
                <a:lnTo>
                  <a:pt x="307" y="25"/>
                </a:lnTo>
                <a:lnTo>
                  <a:pt x="280" y="29"/>
                </a:lnTo>
                <a:lnTo>
                  <a:pt x="253" y="34"/>
                </a:lnTo>
                <a:lnTo>
                  <a:pt x="227" y="40"/>
                </a:lnTo>
                <a:lnTo>
                  <a:pt x="199" y="47"/>
                </a:lnTo>
                <a:lnTo>
                  <a:pt x="173" y="53"/>
                </a:lnTo>
                <a:lnTo>
                  <a:pt x="145" y="57"/>
                </a:lnTo>
                <a:lnTo>
                  <a:pt x="117" y="60"/>
                </a:lnTo>
                <a:lnTo>
                  <a:pt x="89" y="59"/>
                </a:lnTo>
                <a:lnTo>
                  <a:pt x="60" y="54"/>
                </a:lnTo>
                <a:lnTo>
                  <a:pt x="31" y="44"/>
                </a:lnTo>
                <a:lnTo>
                  <a:pt x="0" y="29"/>
                </a:lnTo>
                <a:lnTo>
                  <a:pt x="0" y="29"/>
                </a:lnTo>
                <a:lnTo>
                  <a:pt x="0" y="27"/>
                </a:lnTo>
                <a:lnTo>
                  <a:pt x="0" y="26"/>
                </a:lnTo>
                <a:lnTo>
                  <a:pt x="0" y="25"/>
                </a:lnTo>
                <a:close/>
              </a:path>
            </a:pathLst>
          </a:cu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8174038" y="1011238"/>
            <a:ext cx="184150" cy="211138"/>
          </a:xfrm>
          <a:custGeom>
            <a:avLst/>
            <a:gdLst>
              <a:gd name="T0" fmla="*/ 153 w 231"/>
              <a:gd name="T1" fmla="*/ 7 h 267"/>
              <a:gd name="T2" fmla="*/ 163 w 231"/>
              <a:gd name="T3" fmla="*/ 6 h 267"/>
              <a:gd name="T4" fmla="*/ 173 w 231"/>
              <a:gd name="T5" fmla="*/ 5 h 267"/>
              <a:gd name="T6" fmla="*/ 183 w 231"/>
              <a:gd name="T7" fmla="*/ 5 h 267"/>
              <a:gd name="T8" fmla="*/ 192 w 231"/>
              <a:gd name="T9" fmla="*/ 3 h 267"/>
              <a:gd name="T10" fmla="*/ 201 w 231"/>
              <a:gd name="T11" fmla="*/ 2 h 267"/>
              <a:gd name="T12" fmla="*/ 212 w 231"/>
              <a:gd name="T13" fmla="*/ 1 h 267"/>
              <a:gd name="T14" fmla="*/ 221 w 231"/>
              <a:gd name="T15" fmla="*/ 1 h 267"/>
              <a:gd name="T16" fmla="*/ 231 w 231"/>
              <a:gd name="T17" fmla="*/ 0 h 267"/>
              <a:gd name="T18" fmla="*/ 223 w 231"/>
              <a:gd name="T19" fmla="*/ 1 h 267"/>
              <a:gd name="T20" fmla="*/ 216 w 231"/>
              <a:gd name="T21" fmla="*/ 3 h 267"/>
              <a:gd name="T22" fmla="*/ 209 w 231"/>
              <a:gd name="T23" fmla="*/ 6 h 267"/>
              <a:gd name="T24" fmla="*/ 203 w 231"/>
              <a:gd name="T25" fmla="*/ 8 h 267"/>
              <a:gd name="T26" fmla="*/ 196 w 231"/>
              <a:gd name="T27" fmla="*/ 10 h 267"/>
              <a:gd name="T28" fmla="*/ 190 w 231"/>
              <a:gd name="T29" fmla="*/ 13 h 267"/>
              <a:gd name="T30" fmla="*/ 183 w 231"/>
              <a:gd name="T31" fmla="*/ 16 h 267"/>
              <a:gd name="T32" fmla="*/ 177 w 231"/>
              <a:gd name="T33" fmla="*/ 18 h 267"/>
              <a:gd name="T34" fmla="*/ 178 w 231"/>
              <a:gd name="T35" fmla="*/ 23 h 267"/>
              <a:gd name="T36" fmla="*/ 178 w 231"/>
              <a:gd name="T37" fmla="*/ 27 h 267"/>
              <a:gd name="T38" fmla="*/ 178 w 231"/>
              <a:gd name="T39" fmla="*/ 30 h 267"/>
              <a:gd name="T40" fmla="*/ 179 w 231"/>
              <a:gd name="T41" fmla="*/ 35 h 267"/>
              <a:gd name="T42" fmla="*/ 147 w 231"/>
              <a:gd name="T43" fmla="*/ 54 h 267"/>
              <a:gd name="T44" fmla="*/ 118 w 231"/>
              <a:gd name="T45" fmla="*/ 76 h 267"/>
              <a:gd name="T46" fmla="*/ 94 w 231"/>
              <a:gd name="T47" fmla="*/ 103 h 267"/>
              <a:gd name="T48" fmla="*/ 71 w 231"/>
              <a:gd name="T49" fmla="*/ 131 h 267"/>
              <a:gd name="T50" fmla="*/ 52 w 231"/>
              <a:gd name="T51" fmla="*/ 162 h 267"/>
              <a:gd name="T52" fmla="*/ 33 w 231"/>
              <a:gd name="T53" fmla="*/ 196 h 267"/>
              <a:gd name="T54" fmla="*/ 16 w 231"/>
              <a:gd name="T55" fmla="*/ 230 h 267"/>
              <a:gd name="T56" fmla="*/ 0 w 231"/>
              <a:gd name="T57" fmla="*/ 267 h 267"/>
              <a:gd name="T58" fmla="*/ 1 w 231"/>
              <a:gd name="T59" fmla="*/ 221 h 267"/>
              <a:gd name="T60" fmla="*/ 9 w 231"/>
              <a:gd name="T61" fmla="*/ 177 h 267"/>
              <a:gd name="T62" fmla="*/ 23 w 231"/>
              <a:gd name="T63" fmla="*/ 137 h 267"/>
              <a:gd name="T64" fmla="*/ 41 w 231"/>
              <a:gd name="T65" fmla="*/ 100 h 267"/>
              <a:gd name="T66" fmla="*/ 64 w 231"/>
              <a:gd name="T67" fmla="*/ 68 h 267"/>
              <a:gd name="T68" fmla="*/ 91 w 231"/>
              <a:gd name="T69" fmla="*/ 41 h 267"/>
              <a:gd name="T70" fmla="*/ 121 w 231"/>
              <a:gd name="T71" fmla="*/ 21 h 267"/>
              <a:gd name="T72" fmla="*/ 153 w 231"/>
              <a:gd name="T73" fmla="*/ 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1" h="267">
                <a:moveTo>
                  <a:pt x="153" y="7"/>
                </a:moveTo>
                <a:lnTo>
                  <a:pt x="163" y="6"/>
                </a:lnTo>
                <a:lnTo>
                  <a:pt x="173" y="5"/>
                </a:lnTo>
                <a:lnTo>
                  <a:pt x="183" y="5"/>
                </a:lnTo>
                <a:lnTo>
                  <a:pt x="192" y="3"/>
                </a:lnTo>
                <a:lnTo>
                  <a:pt x="201" y="2"/>
                </a:lnTo>
                <a:lnTo>
                  <a:pt x="212" y="1"/>
                </a:lnTo>
                <a:lnTo>
                  <a:pt x="221" y="1"/>
                </a:lnTo>
                <a:lnTo>
                  <a:pt x="231" y="0"/>
                </a:lnTo>
                <a:lnTo>
                  <a:pt x="223" y="1"/>
                </a:lnTo>
                <a:lnTo>
                  <a:pt x="216" y="3"/>
                </a:lnTo>
                <a:lnTo>
                  <a:pt x="209" y="6"/>
                </a:lnTo>
                <a:lnTo>
                  <a:pt x="203" y="8"/>
                </a:lnTo>
                <a:lnTo>
                  <a:pt x="196" y="10"/>
                </a:lnTo>
                <a:lnTo>
                  <a:pt x="190" y="13"/>
                </a:lnTo>
                <a:lnTo>
                  <a:pt x="183" y="16"/>
                </a:lnTo>
                <a:lnTo>
                  <a:pt x="177" y="18"/>
                </a:lnTo>
                <a:lnTo>
                  <a:pt x="178" y="23"/>
                </a:lnTo>
                <a:lnTo>
                  <a:pt x="178" y="27"/>
                </a:lnTo>
                <a:lnTo>
                  <a:pt x="178" y="30"/>
                </a:lnTo>
                <a:lnTo>
                  <a:pt x="179" y="35"/>
                </a:lnTo>
                <a:lnTo>
                  <a:pt x="147" y="54"/>
                </a:lnTo>
                <a:lnTo>
                  <a:pt x="118" y="76"/>
                </a:lnTo>
                <a:lnTo>
                  <a:pt x="94" y="103"/>
                </a:lnTo>
                <a:lnTo>
                  <a:pt x="71" y="131"/>
                </a:lnTo>
                <a:lnTo>
                  <a:pt x="52" y="162"/>
                </a:lnTo>
                <a:lnTo>
                  <a:pt x="33" y="196"/>
                </a:lnTo>
                <a:lnTo>
                  <a:pt x="16" y="230"/>
                </a:lnTo>
                <a:lnTo>
                  <a:pt x="0" y="267"/>
                </a:lnTo>
                <a:lnTo>
                  <a:pt x="1" y="221"/>
                </a:lnTo>
                <a:lnTo>
                  <a:pt x="9" y="177"/>
                </a:lnTo>
                <a:lnTo>
                  <a:pt x="23" y="137"/>
                </a:lnTo>
                <a:lnTo>
                  <a:pt x="41" y="100"/>
                </a:lnTo>
                <a:lnTo>
                  <a:pt x="64" y="68"/>
                </a:lnTo>
                <a:lnTo>
                  <a:pt x="91" y="41"/>
                </a:lnTo>
                <a:lnTo>
                  <a:pt x="121" y="21"/>
                </a:lnTo>
                <a:lnTo>
                  <a:pt x="153" y="7"/>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8401050" y="600075"/>
            <a:ext cx="423863" cy="739775"/>
          </a:xfrm>
          <a:custGeom>
            <a:avLst/>
            <a:gdLst>
              <a:gd name="T0" fmla="*/ 397 w 533"/>
              <a:gd name="T1" fmla="*/ 9 h 932"/>
              <a:gd name="T2" fmla="*/ 455 w 533"/>
              <a:gd name="T3" fmla="*/ 0 h 932"/>
              <a:gd name="T4" fmla="*/ 512 w 533"/>
              <a:gd name="T5" fmla="*/ 23 h 932"/>
              <a:gd name="T6" fmla="*/ 496 w 533"/>
              <a:gd name="T7" fmla="*/ 64 h 932"/>
              <a:gd name="T8" fmla="*/ 454 w 533"/>
              <a:gd name="T9" fmla="*/ 110 h 932"/>
              <a:gd name="T10" fmla="*/ 397 w 533"/>
              <a:gd name="T11" fmla="*/ 154 h 932"/>
              <a:gd name="T12" fmla="*/ 340 w 533"/>
              <a:gd name="T13" fmla="*/ 193 h 932"/>
              <a:gd name="T14" fmla="*/ 290 w 533"/>
              <a:gd name="T15" fmla="*/ 221 h 932"/>
              <a:gd name="T16" fmla="*/ 268 w 533"/>
              <a:gd name="T17" fmla="*/ 211 h 932"/>
              <a:gd name="T18" fmla="*/ 276 w 533"/>
              <a:gd name="T19" fmla="*/ 182 h 932"/>
              <a:gd name="T20" fmla="*/ 345 w 533"/>
              <a:gd name="T21" fmla="*/ 134 h 932"/>
              <a:gd name="T22" fmla="*/ 402 w 533"/>
              <a:gd name="T23" fmla="*/ 79 h 932"/>
              <a:gd name="T24" fmla="*/ 367 w 533"/>
              <a:gd name="T25" fmla="*/ 68 h 932"/>
              <a:gd name="T26" fmla="*/ 298 w 533"/>
              <a:gd name="T27" fmla="*/ 107 h 932"/>
              <a:gd name="T28" fmla="*/ 229 w 533"/>
              <a:gd name="T29" fmla="*/ 169 h 932"/>
              <a:gd name="T30" fmla="*/ 172 w 533"/>
              <a:gd name="T31" fmla="*/ 242 h 932"/>
              <a:gd name="T32" fmla="*/ 140 w 533"/>
              <a:gd name="T33" fmla="*/ 313 h 932"/>
              <a:gd name="T34" fmla="*/ 153 w 533"/>
              <a:gd name="T35" fmla="*/ 359 h 932"/>
              <a:gd name="T36" fmla="*/ 214 w 533"/>
              <a:gd name="T37" fmla="*/ 365 h 932"/>
              <a:gd name="T38" fmla="*/ 288 w 533"/>
              <a:gd name="T39" fmla="*/ 350 h 932"/>
              <a:gd name="T40" fmla="*/ 366 w 533"/>
              <a:gd name="T41" fmla="*/ 325 h 932"/>
              <a:gd name="T42" fmla="*/ 440 w 533"/>
              <a:gd name="T43" fmla="*/ 296 h 932"/>
              <a:gd name="T44" fmla="*/ 502 w 533"/>
              <a:gd name="T45" fmla="*/ 272 h 932"/>
              <a:gd name="T46" fmla="*/ 503 w 533"/>
              <a:gd name="T47" fmla="*/ 267 h 932"/>
              <a:gd name="T48" fmla="*/ 516 w 533"/>
              <a:gd name="T49" fmla="*/ 264 h 932"/>
              <a:gd name="T50" fmla="*/ 529 w 533"/>
              <a:gd name="T51" fmla="*/ 267 h 932"/>
              <a:gd name="T52" fmla="*/ 533 w 533"/>
              <a:gd name="T53" fmla="*/ 281 h 932"/>
              <a:gd name="T54" fmla="*/ 457 w 533"/>
              <a:gd name="T55" fmla="*/ 341 h 932"/>
              <a:gd name="T56" fmla="*/ 338 w 533"/>
              <a:gd name="T57" fmla="*/ 451 h 932"/>
              <a:gd name="T58" fmla="*/ 215 w 533"/>
              <a:gd name="T59" fmla="*/ 588 h 932"/>
              <a:gd name="T60" fmla="*/ 122 w 533"/>
              <a:gd name="T61" fmla="*/ 730 h 932"/>
              <a:gd name="T62" fmla="*/ 95 w 533"/>
              <a:gd name="T63" fmla="*/ 853 h 932"/>
              <a:gd name="T64" fmla="*/ 85 w 533"/>
              <a:gd name="T65" fmla="*/ 899 h 932"/>
              <a:gd name="T66" fmla="*/ 51 w 533"/>
              <a:gd name="T67" fmla="*/ 920 h 932"/>
              <a:gd name="T68" fmla="*/ 16 w 533"/>
              <a:gd name="T69" fmla="*/ 932 h 932"/>
              <a:gd name="T70" fmla="*/ 3 w 533"/>
              <a:gd name="T71" fmla="*/ 845 h 932"/>
              <a:gd name="T72" fmla="*/ 48 w 533"/>
              <a:gd name="T73" fmla="*/ 729 h 932"/>
              <a:gd name="T74" fmla="*/ 129 w 533"/>
              <a:gd name="T75" fmla="*/ 602 h 932"/>
              <a:gd name="T76" fmla="*/ 217 w 533"/>
              <a:gd name="T77" fmla="*/ 489 h 932"/>
              <a:gd name="T78" fmla="*/ 289 w 533"/>
              <a:gd name="T79" fmla="*/ 410 h 932"/>
              <a:gd name="T80" fmla="*/ 280 w 533"/>
              <a:gd name="T81" fmla="*/ 404 h 932"/>
              <a:gd name="T82" fmla="*/ 244 w 533"/>
              <a:gd name="T83" fmla="*/ 415 h 932"/>
              <a:gd name="T84" fmla="*/ 209 w 533"/>
              <a:gd name="T85" fmla="*/ 420 h 932"/>
              <a:gd name="T86" fmla="*/ 175 w 533"/>
              <a:gd name="T87" fmla="*/ 419 h 932"/>
              <a:gd name="T88" fmla="*/ 139 w 533"/>
              <a:gd name="T89" fmla="*/ 413 h 932"/>
              <a:gd name="T90" fmla="*/ 109 w 533"/>
              <a:gd name="T91" fmla="*/ 382 h 932"/>
              <a:gd name="T92" fmla="*/ 121 w 533"/>
              <a:gd name="T93" fmla="*/ 303 h 932"/>
              <a:gd name="T94" fmla="*/ 166 w 533"/>
              <a:gd name="T95" fmla="*/ 215 h 932"/>
              <a:gd name="T96" fmla="*/ 229 w 533"/>
              <a:gd name="T97" fmla="*/ 132 h 932"/>
              <a:gd name="T98" fmla="*/ 298 w 533"/>
              <a:gd name="T99" fmla="*/ 68 h 932"/>
              <a:gd name="T100" fmla="*/ 358 w 533"/>
              <a:gd name="T101" fmla="*/ 33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3" h="932">
                <a:moveTo>
                  <a:pt x="358" y="33"/>
                </a:moveTo>
                <a:lnTo>
                  <a:pt x="378" y="19"/>
                </a:lnTo>
                <a:lnTo>
                  <a:pt x="397" y="9"/>
                </a:lnTo>
                <a:lnTo>
                  <a:pt x="417" y="2"/>
                </a:lnTo>
                <a:lnTo>
                  <a:pt x="436" y="0"/>
                </a:lnTo>
                <a:lnTo>
                  <a:pt x="455" y="0"/>
                </a:lnTo>
                <a:lnTo>
                  <a:pt x="474" y="5"/>
                </a:lnTo>
                <a:lnTo>
                  <a:pt x="493" y="13"/>
                </a:lnTo>
                <a:lnTo>
                  <a:pt x="512" y="23"/>
                </a:lnTo>
                <a:lnTo>
                  <a:pt x="510" y="36"/>
                </a:lnTo>
                <a:lnTo>
                  <a:pt x="506" y="51"/>
                </a:lnTo>
                <a:lnTo>
                  <a:pt x="496" y="64"/>
                </a:lnTo>
                <a:lnTo>
                  <a:pt x="485" y="79"/>
                </a:lnTo>
                <a:lnTo>
                  <a:pt x="470" y="94"/>
                </a:lnTo>
                <a:lnTo>
                  <a:pt x="454" y="110"/>
                </a:lnTo>
                <a:lnTo>
                  <a:pt x="436" y="125"/>
                </a:lnTo>
                <a:lnTo>
                  <a:pt x="418" y="140"/>
                </a:lnTo>
                <a:lnTo>
                  <a:pt x="397" y="154"/>
                </a:lnTo>
                <a:lnTo>
                  <a:pt x="378" y="168"/>
                </a:lnTo>
                <a:lnTo>
                  <a:pt x="358" y="181"/>
                </a:lnTo>
                <a:lnTo>
                  <a:pt x="340" y="193"/>
                </a:lnTo>
                <a:lnTo>
                  <a:pt x="321" y="204"/>
                </a:lnTo>
                <a:lnTo>
                  <a:pt x="304" y="213"/>
                </a:lnTo>
                <a:lnTo>
                  <a:pt x="290" y="221"/>
                </a:lnTo>
                <a:lnTo>
                  <a:pt x="277" y="227"/>
                </a:lnTo>
                <a:lnTo>
                  <a:pt x="273" y="219"/>
                </a:lnTo>
                <a:lnTo>
                  <a:pt x="268" y="211"/>
                </a:lnTo>
                <a:lnTo>
                  <a:pt x="265" y="203"/>
                </a:lnTo>
                <a:lnTo>
                  <a:pt x="260" y="193"/>
                </a:lnTo>
                <a:lnTo>
                  <a:pt x="276" y="182"/>
                </a:lnTo>
                <a:lnTo>
                  <a:pt x="297" y="167"/>
                </a:lnTo>
                <a:lnTo>
                  <a:pt x="321" y="151"/>
                </a:lnTo>
                <a:lnTo>
                  <a:pt x="345" y="134"/>
                </a:lnTo>
                <a:lnTo>
                  <a:pt x="367" y="115"/>
                </a:lnTo>
                <a:lnTo>
                  <a:pt x="387" y="97"/>
                </a:lnTo>
                <a:lnTo>
                  <a:pt x="402" y="79"/>
                </a:lnTo>
                <a:lnTo>
                  <a:pt x="409" y="62"/>
                </a:lnTo>
                <a:lnTo>
                  <a:pt x="389" y="63"/>
                </a:lnTo>
                <a:lnTo>
                  <a:pt x="367" y="68"/>
                </a:lnTo>
                <a:lnTo>
                  <a:pt x="344" y="78"/>
                </a:lnTo>
                <a:lnTo>
                  <a:pt x="321" y="91"/>
                </a:lnTo>
                <a:lnTo>
                  <a:pt x="298" y="107"/>
                </a:lnTo>
                <a:lnTo>
                  <a:pt x="274" y="125"/>
                </a:lnTo>
                <a:lnTo>
                  <a:pt x="251" y="146"/>
                </a:lnTo>
                <a:lnTo>
                  <a:pt x="229" y="169"/>
                </a:lnTo>
                <a:lnTo>
                  <a:pt x="208" y="193"/>
                </a:lnTo>
                <a:lnTo>
                  <a:pt x="190" y="218"/>
                </a:lnTo>
                <a:lnTo>
                  <a:pt x="172" y="242"/>
                </a:lnTo>
                <a:lnTo>
                  <a:pt x="159" y="266"/>
                </a:lnTo>
                <a:lnTo>
                  <a:pt x="147" y="290"/>
                </a:lnTo>
                <a:lnTo>
                  <a:pt x="140" y="313"/>
                </a:lnTo>
                <a:lnTo>
                  <a:pt x="137" y="334"/>
                </a:lnTo>
                <a:lnTo>
                  <a:pt x="137" y="352"/>
                </a:lnTo>
                <a:lnTo>
                  <a:pt x="153" y="359"/>
                </a:lnTo>
                <a:lnTo>
                  <a:pt x="171" y="364"/>
                </a:lnTo>
                <a:lnTo>
                  <a:pt x="191" y="365"/>
                </a:lnTo>
                <a:lnTo>
                  <a:pt x="214" y="365"/>
                </a:lnTo>
                <a:lnTo>
                  <a:pt x="237" y="362"/>
                </a:lnTo>
                <a:lnTo>
                  <a:pt x="262" y="357"/>
                </a:lnTo>
                <a:lnTo>
                  <a:pt x="288" y="350"/>
                </a:lnTo>
                <a:lnTo>
                  <a:pt x="313" y="343"/>
                </a:lnTo>
                <a:lnTo>
                  <a:pt x="340" y="334"/>
                </a:lnTo>
                <a:lnTo>
                  <a:pt x="366" y="325"/>
                </a:lnTo>
                <a:lnTo>
                  <a:pt x="391" y="315"/>
                </a:lnTo>
                <a:lnTo>
                  <a:pt x="416" y="305"/>
                </a:lnTo>
                <a:lnTo>
                  <a:pt x="440" y="296"/>
                </a:lnTo>
                <a:lnTo>
                  <a:pt x="463" y="287"/>
                </a:lnTo>
                <a:lnTo>
                  <a:pt x="484" y="279"/>
                </a:lnTo>
                <a:lnTo>
                  <a:pt x="502" y="272"/>
                </a:lnTo>
                <a:lnTo>
                  <a:pt x="503" y="269"/>
                </a:lnTo>
                <a:lnTo>
                  <a:pt x="503" y="268"/>
                </a:lnTo>
                <a:lnTo>
                  <a:pt x="503" y="267"/>
                </a:lnTo>
                <a:lnTo>
                  <a:pt x="503" y="266"/>
                </a:lnTo>
                <a:lnTo>
                  <a:pt x="510" y="265"/>
                </a:lnTo>
                <a:lnTo>
                  <a:pt x="516" y="264"/>
                </a:lnTo>
                <a:lnTo>
                  <a:pt x="522" y="264"/>
                </a:lnTo>
                <a:lnTo>
                  <a:pt x="527" y="262"/>
                </a:lnTo>
                <a:lnTo>
                  <a:pt x="529" y="267"/>
                </a:lnTo>
                <a:lnTo>
                  <a:pt x="530" y="272"/>
                </a:lnTo>
                <a:lnTo>
                  <a:pt x="531" y="276"/>
                </a:lnTo>
                <a:lnTo>
                  <a:pt x="533" y="281"/>
                </a:lnTo>
                <a:lnTo>
                  <a:pt x="515" y="294"/>
                </a:lnTo>
                <a:lnTo>
                  <a:pt x="488" y="314"/>
                </a:lnTo>
                <a:lnTo>
                  <a:pt x="457" y="341"/>
                </a:lnTo>
                <a:lnTo>
                  <a:pt x="420" y="373"/>
                </a:lnTo>
                <a:lnTo>
                  <a:pt x="381" y="411"/>
                </a:lnTo>
                <a:lnTo>
                  <a:pt x="338" y="451"/>
                </a:lnTo>
                <a:lnTo>
                  <a:pt x="297" y="495"/>
                </a:lnTo>
                <a:lnTo>
                  <a:pt x="254" y="541"/>
                </a:lnTo>
                <a:lnTo>
                  <a:pt x="215" y="588"/>
                </a:lnTo>
                <a:lnTo>
                  <a:pt x="178" y="637"/>
                </a:lnTo>
                <a:lnTo>
                  <a:pt x="147" y="684"/>
                </a:lnTo>
                <a:lnTo>
                  <a:pt x="122" y="730"/>
                </a:lnTo>
                <a:lnTo>
                  <a:pt x="103" y="774"/>
                </a:lnTo>
                <a:lnTo>
                  <a:pt x="94" y="815"/>
                </a:lnTo>
                <a:lnTo>
                  <a:pt x="95" y="853"/>
                </a:lnTo>
                <a:lnTo>
                  <a:pt x="107" y="886"/>
                </a:lnTo>
                <a:lnTo>
                  <a:pt x="95" y="892"/>
                </a:lnTo>
                <a:lnTo>
                  <a:pt x="85" y="899"/>
                </a:lnTo>
                <a:lnTo>
                  <a:pt x="73" y="906"/>
                </a:lnTo>
                <a:lnTo>
                  <a:pt x="63" y="913"/>
                </a:lnTo>
                <a:lnTo>
                  <a:pt x="51" y="920"/>
                </a:lnTo>
                <a:lnTo>
                  <a:pt x="40" y="925"/>
                </a:lnTo>
                <a:lnTo>
                  <a:pt x="28" y="929"/>
                </a:lnTo>
                <a:lnTo>
                  <a:pt x="16" y="932"/>
                </a:lnTo>
                <a:lnTo>
                  <a:pt x="3" y="907"/>
                </a:lnTo>
                <a:lnTo>
                  <a:pt x="0" y="879"/>
                </a:lnTo>
                <a:lnTo>
                  <a:pt x="3" y="845"/>
                </a:lnTo>
                <a:lnTo>
                  <a:pt x="12" y="808"/>
                </a:lnTo>
                <a:lnTo>
                  <a:pt x="28" y="769"/>
                </a:lnTo>
                <a:lnTo>
                  <a:pt x="48" y="729"/>
                </a:lnTo>
                <a:lnTo>
                  <a:pt x="72" y="686"/>
                </a:lnTo>
                <a:lnTo>
                  <a:pt x="100" y="644"/>
                </a:lnTo>
                <a:lnTo>
                  <a:pt x="129" y="602"/>
                </a:lnTo>
                <a:lnTo>
                  <a:pt x="159" y="563"/>
                </a:lnTo>
                <a:lnTo>
                  <a:pt x="187" y="525"/>
                </a:lnTo>
                <a:lnTo>
                  <a:pt x="217" y="489"/>
                </a:lnTo>
                <a:lnTo>
                  <a:pt x="244" y="458"/>
                </a:lnTo>
                <a:lnTo>
                  <a:pt x="268" y="432"/>
                </a:lnTo>
                <a:lnTo>
                  <a:pt x="289" y="410"/>
                </a:lnTo>
                <a:lnTo>
                  <a:pt x="305" y="395"/>
                </a:lnTo>
                <a:lnTo>
                  <a:pt x="292" y="400"/>
                </a:lnTo>
                <a:lnTo>
                  <a:pt x="280" y="404"/>
                </a:lnTo>
                <a:lnTo>
                  <a:pt x="268" y="409"/>
                </a:lnTo>
                <a:lnTo>
                  <a:pt x="255" y="412"/>
                </a:lnTo>
                <a:lnTo>
                  <a:pt x="244" y="415"/>
                </a:lnTo>
                <a:lnTo>
                  <a:pt x="232" y="417"/>
                </a:lnTo>
                <a:lnTo>
                  <a:pt x="221" y="419"/>
                </a:lnTo>
                <a:lnTo>
                  <a:pt x="209" y="420"/>
                </a:lnTo>
                <a:lnTo>
                  <a:pt x="198" y="420"/>
                </a:lnTo>
                <a:lnTo>
                  <a:pt x="186" y="420"/>
                </a:lnTo>
                <a:lnTo>
                  <a:pt x="175" y="419"/>
                </a:lnTo>
                <a:lnTo>
                  <a:pt x="163" y="418"/>
                </a:lnTo>
                <a:lnTo>
                  <a:pt x="151" y="416"/>
                </a:lnTo>
                <a:lnTo>
                  <a:pt x="139" y="413"/>
                </a:lnTo>
                <a:lnTo>
                  <a:pt x="128" y="410"/>
                </a:lnTo>
                <a:lnTo>
                  <a:pt x="115" y="405"/>
                </a:lnTo>
                <a:lnTo>
                  <a:pt x="109" y="382"/>
                </a:lnTo>
                <a:lnTo>
                  <a:pt x="109" y="357"/>
                </a:lnTo>
                <a:lnTo>
                  <a:pt x="113" y="330"/>
                </a:lnTo>
                <a:lnTo>
                  <a:pt x="121" y="303"/>
                </a:lnTo>
                <a:lnTo>
                  <a:pt x="133" y="273"/>
                </a:lnTo>
                <a:lnTo>
                  <a:pt x="148" y="244"/>
                </a:lnTo>
                <a:lnTo>
                  <a:pt x="166" y="215"/>
                </a:lnTo>
                <a:lnTo>
                  <a:pt x="185" y="186"/>
                </a:lnTo>
                <a:lnTo>
                  <a:pt x="207" y="159"/>
                </a:lnTo>
                <a:lnTo>
                  <a:pt x="229" y="132"/>
                </a:lnTo>
                <a:lnTo>
                  <a:pt x="252" y="108"/>
                </a:lnTo>
                <a:lnTo>
                  <a:pt x="275" y="86"/>
                </a:lnTo>
                <a:lnTo>
                  <a:pt x="298" y="68"/>
                </a:lnTo>
                <a:lnTo>
                  <a:pt x="320" y="52"/>
                </a:lnTo>
                <a:lnTo>
                  <a:pt x="340" y="40"/>
                </a:lnTo>
                <a:lnTo>
                  <a:pt x="35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8637588" y="611188"/>
            <a:ext cx="158750" cy="147638"/>
          </a:xfrm>
          <a:custGeom>
            <a:avLst/>
            <a:gdLst>
              <a:gd name="T0" fmla="*/ 83 w 199"/>
              <a:gd name="T1" fmla="*/ 19 h 184"/>
              <a:gd name="T2" fmla="*/ 100 w 199"/>
              <a:gd name="T3" fmla="*/ 14 h 184"/>
              <a:gd name="T4" fmla="*/ 116 w 199"/>
              <a:gd name="T5" fmla="*/ 8 h 184"/>
              <a:gd name="T6" fmla="*/ 131 w 199"/>
              <a:gd name="T7" fmla="*/ 3 h 184"/>
              <a:gd name="T8" fmla="*/ 145 w 199"/>
              <a:gd name="T9" fmla="*/ 0 h 184"/>
              <a:gd name="T10" fmla="*/ 158 w 199"/>
              <a:gd name="T11" fmla="*/ 0 h 184"/>
              <a:gd name="T12" fmla="*/ 172 w 199"/>
              <a:gd name="T13" fmla="*/ 2 h 184"/>
              <a:gd name="T14" fmla="*/ 184 w 199"/>
              <a:gd name="T15" fmla="*/ 9 h 184"/>
              <a:gd name="T16" fmla="*/ 199 w 199"/>
              <a:gd name="T17" fmla="*/ 21 h 184"/>
              <a:gd name="T18" fmla="*/ 189 w 199"/>
              <a:gd name="T19" fmla="*/ 34 h 184"/>
              <a:gd name="T20" fmla="*/ 179 w 199"/>
              <a:gd name="T21" fmla="*/ 47 h 184"/>
              <a:gd name="T22" fmla="*/ 168 w 199"/>
              <a:gd name="T23" fmla="*/ 60 h 184"/>
              <a:gd name="T24" fmla="*/ 157 w 199"/>
              <a:gd name="T25" fmla="*/ 71 h 184"/>
              <a:gd name="T26" fmla="*/ 145 w 199"/>
              <a:gd name="T27" fmla="*/ 83 h 184"/>
              <a:gd name="T28" fmla="*/ 134 w 199"/>
              <a:gd name="T29" fmla="*/ 94 h 184"/>
              <a:gd name="T30" fmla="*/ 121 w 199"/>
              <a:gd name="T31" fmla="*/ 105 h 184"/>
              <a:gd name="T32" fmla="*/ 108 w 199"/>
              <a:gd name="T33" fmla="*/ 115 h 184"/>
              <a:gd name="T34" fmla="*/ 96 w 199"/>
              <a:gd name="T35" fmla="*/ 124 h 184"/>
              <a:gd name="T36" fmla="*/ 83 w 199"/>
              <a:gd name="T37" fmla="*/ 135 h 184"/>
              <a:gd name="T38" fmla="*/ 69 w 199"/>
              <a:gd name="T39" fmla="*/ 143 h 184"/>
              <a:gd name="T40" fmla="*/ 56 w 199"/>
              <a:gd name="T41" fmla="*/ 152 h 184"/>
              <a:gd name="T42" fmla="*/ 43 w 199"/>
              <a:gd name="T43" fmla="*/ 160 h 184"/>
              <a:gd name="T44" fmla="*/ 29 w 199"/>
              <a:gd name="T45" fmla="*/ 168 h 184"/>
              <a:gd name="T46" fmla="*/ 14 w 199"/>
              <a:gd name="T47" fmla="*/ 176 h 184"/>
              <a:gd name="T48" fmla="*/ 0 w 199"/>
              <a:gd name="T49" fmla="*/ 184 h 184"/>
              <a:gd name="T50" fmla="*/ 8 w 199"/>
              <a:gd name="T51" fmla="*/ 177 h 184"/>
              <a:gd name="T52" fmla="*/ 20 w 199"/>
              <a:gd name="T53" fmla="*/ 169 h 184"/>
              <a:gd name="T54" fmla="*/ 33 w 199"/>
              <a:gd name="T55" fmla="*/ 159 h 184"/>
              <a:gd name="T56" fmla="*/ 48 w 199"/>
              <a:gd name="T57" fmla="*/ 146 h 184"/>
              <a:gd name="T58" fmla="*/ 64 w 199"/>
              <a:gd name="T59" fmla="*/ 133 h 184"/>
              <a:gd name="T60" fmla="*/ 81 w 199"/>
              <a:gd name="T61" fmla="*/ 120 h 184"/>
              <a:gd name="T62" fmla="*/ 96 w 199"/>
              <a:gd name="T63" fmla="*/ 106 h 184"/>
              <a:gd name="T64" fmla="*/ 111 w 199"/>
              <a:gd name="T65" fmla="*/ 92 h 184"/>
              <a:gd name="T66" fmla="*/ 122 w 199"/>
              <a:gd name="T67" fmla="*/ 78 h 184"/>
              <a:gd name="T68" fmla="*/ 130 w 199"/>
              <a:gd name="T69" fmla="*/ 66 h 184"/>
              <a:gd name="T70" fmla="*/ 136 w 199"/>
              <a:gd name="T71" fmla="*/ 54 h 184"/>
              <a:gd name="T72" fmla="*/ 136 w 199"/>
              <a:gd name="T73" fmla="*/ 44 h 184"/>
              <a:gd name="T74" fmla="*/ 131 w 199"/>
              <a:gd name="T75" fmla="*/ 36 h 184"/>
              <a:gd name="T76" fmla="*/ 121 w 199"/>
              <a:gd name="T77" fmla="*/ 29 h 184"/>
              <a:gd name="T78" fmla="*/ 104 w 199"/>
              <a:gd name="T79" fmla="*/ 25 h 184"/>
              <a:gd name="T80" fmla="*/ 78 w 199"/>
              <a:gd name="T81" fmla="*/ 25 h 184"/>
              <a:gd name="T82" fmla="*/ 79 w 199"/>
              <a:gd name="T83" fmla="*/ 24 h 184"/>
              <a:gd name="T84" fmla="*/ 81 w 199"/>
              <a:gd name="T85" fmla="*/ 22 h 184"/>
              <a:gd name="T86" fmla="*/ 82 w 199"/>
              <a:gd name="T87" fmla="*/ 21 h 184"/>
              <a:gd name="T88" fmla="*/ 83 w 199"/>
              <a:gd name="T89" fmla="*/ 1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184">
                <a:moveTo>
                  <a:pt x="83" y="19"/>
                </a:moveTo>
                <a:lnTo>
                  <a:pt x="100" y="14"/>
                </a:lnTo>
                <a:lnTo>
                  <a:pt x="116" y="8"/>
                </a:lnTo>
                <a:lnTo>
                  <a:pt x="131" y="3"/>
                </a:lnTo>
                <a:lnTo>
                  <a:pt x="145" y="0"/>
                </a:lnTo>
                <a:lnTo>
                  <a:pt x="158" y="0"/>
                </a:lnTo>
                <a:lnTo>
                  <a:pt x="172" y="2"/>
                </a:lnTo>
                <a:lnTo>
                  <a:pt x="184" y="9"/>
                </a:lnTo>
                <a:lnTo>
                  <a:pt x="199" y="21"/>
                </a:lnTo>
                <a:lnTo>
                  <a:pt x="189" y="34"/>
                </a:lnTo>
                <a:lnTo>
                  <a:pt x="179" y="47"/>
                </a:lnTo>
                <a:lnTo>
                  <a:pt x="168" y="60"/>
                </a:lnTo>
                <a:lnTo>
                  <a:pt x="157" y="71"/>
                </a:lnTo>
                <a:lnTo>
                  <a:pt x="145" y="83"/>
                </a:lnTo>
                <a:lnTo>
                  <a:pt x="134" y="94"/>
                </a:lnTo>
                <a:lnTo>
                  <a:pt x="121" y="105"/>
                </a:lnTo>
                <a:lnTo>
                  <a:pt x="108" y="115"/>
                </a:lnTo>
                <a:lnTo>
                  <a:pt x="96" y="124"/>
                </a:lnTo>
                <a:lnTo>
                  <a:pt x="83" y="135"/>
                </a:lnTo>
                <a:lnTo>
                  <a:pt x="69" y="143"/>
                </a:lnTo>
                <a:lnTo>
                  <a:pt x="56" y="152"/>
                </a:lnTo>
                <a:lnTo>
                  <a:pt x="43" y="160"/>
                </a:lnTo>
                <a:lnTo>
                  <a:pt x="29" y="168"/>
                </a:lnTo>
                <a:lnTo>
                  <a:pt x="14" y="176"/>
                </a:lnTo>
                <a:lnTo>
                  <a:pt x="0" y="184"/>
                </a:lnTo>
                <a:lnTo>
                  <a:pt x="8" y="177"/>
                </a:lnTo>
                <a:lnTo>
                  <a:pt x="20" y="169"/>
                </a:lnTo>
                <a:lnTo>
                  <a:pt x="33" y="159"/>
                </a:lnTo>
                <a:lnTo>
                  <a:pt x="48" y="146"/>
                </a:lnTo>
                <a:lnTo>
                  <a:pt x="64" y="133"/>
                </a:lnTo>
                <a:lnTo>
                  <a:pt x="81" y="120"/>
                </a:lnTo>
                <a:lnTo>
                  <a:pt x="96" y="106"/>
                </a:lnTo>
                <a:lnTo>
                  <a:pt x="111" y="92"/>
                </a:lnTo>
                <a:lnTo>
                  <a:pt x="122" y="78"/>
                </a:lnTo>
                <a:lnTo>
                  <a:pt x="130" y="66"/>
                </a:lnTo>
                <a:lnTo>
                  <a:pt x="136" y="54"/>
                </a:lnTo>
                <a:lnTo>
                  <a:pt x="136" y="44"/>
                </a:lnTo>
                <a:lnTo>
                  <a:pt x="131" y="36"/>
                </a:lnTo>
                <a:lnTo>
                  <a:pt x="121" y="29"/>
                </a:lnTo>
                <a:lnTo>
                  <a:pt x="104" y="25"/>
                </a:lnTo>
                <a:lnTo>
                  <a:pt x="78" y="25"/>
                </a:lnTo>
                <a:lnTo>
                  <a:pt x="79" y="24"/>
                </a:lnTo>
                <a:lnTo>
                  <a:pt x="81" y="22"/>
                </a:lnTo>
                <a:lnTo>
                  <a:pt x="82" y="21"/>
                </a:lnTo>
                <a:lnTo>
                  <a:pt x="83" y="19"/>
                </a:lnTo>
                <a:close/>
              </a:path>
            </a:pathLst>
          </a:custGeom>
          <a:solidFill>
            <a:srgbClr val="FF38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8497888" y="873125"/>
            <a:ext cx="182563" cy="47625"/>
          </a:xfrm>
          <a:custGeom>
            <a:avLst/>
            <a:gdLst>
              <a:gd name="T0" fmla="*/ 1 w 229"/>
              <a:gd name="T1" fmla="*/ 19 h 60"/>
              <a:gd name="T2" fmla="*/ 14 w 229"/>
              <a:gd name="T3" fmla="*/ 24 h 60"/>
              <a:gd name="T4" fmla="*/ 26 w 229"/>
              <a:gd name="T5" fmla="*/ 30 h 60"/>
              <a:gd name="T6" fmla="*/ 40 w 229"/>
              <a:gd name="T7" fmla="*/ 33 h 60"/>
              <a:gd name="T8" fmla="*/ 54 w 229"/>
              <a:gd name="T9" fmla="*/ 35 h 60"/>
              <a:gd name="T10" fmla="*/ 69 w 229"/>
              <a:gd name="T11" fmla="*/ 36 h 60"/>
              <a:gd name="T12" fmla="*/ 84 w 229"/>
              <a:gd name="T13" fmla="*/ 35 h 60"/>
              <a:gd name="T14" fmla="*/ 99 w 229"/>
              <a:gd name="T15" fmla="*/ 34 h 60"/>
              <a:gd name="T16" fmla="*/ 114 w 229"/>
              <a:gd name="T17" fmla="*/ 31 h 60"/>
              <a:gd name="T18" fmla="*/ 129 w 229"/>
              <a:gd name="T19" fmla="*/ 29 h 60"/>
              <a:gd name="T20" fmla="*/ 144 w 229"/>
              <a:gd name="T21" fmla="*/ 26 h 60"/>
              <a:gd name="T22" fmla="*/ 159 w 229"/>
              <a:gd name="T23" fmla="*/ 22 h 60"/>
              <a:gd name="T24" fmla="*/ 174 w 229"/>
              <a:gd name="T25" fmla="*/ 18 h 60"/>
              <a:gd name="T26" fmla="*/ 188 w 229"/>
              <a:gd name="T27" fmla="*/ 13 h 60"/>
              <a:gd name="T28" fmla="*/ 201 w 229"/>
              <a:gd name="T29" fmla="*/ 8 h 60"/>
              <a:gd name="T30" fmla="*/ 214 w 229"/>
              <a:gd name="T31" fmla="*/ 5 h 60"/>
              <a:gd name="T32" fmla="*/ 227 w 229"/>
              <a:gd name="T33" fmla="*/ 0 h 60"/>
              <a:gd name="T34" fmla="*/ 228 w 229"/>
              <a:gd name="T35" fmla="*/ 3 h 60"/>
              <a:gd name="T36" fmla="*/ 228 w 229"/>
              <a:gd name="T37" fmla="*/ 4 h 60"/>
              <a:gd name="T38" fmla="*/ 228 w 229"/>
              <a:gd name="T39" fmla="*/ 6 h 60"/>
              <a:gd name="T40" fmla="*/ 229 w 229"/>
              <a:gd name="T41" fmla="*/ 8 h 60"/>
              <a:gd name="T42" fmla="*/ 215 w 229"/>
              <a:gd name="T43" fmla="*/ 13 h 60"/>
              <a:gd name="T44" fmla="*/ 201 w 229"/>
              <a:gd name="T45" fmla="*/ 19 h 60"/>
              <a:gd name="T46" fmla="*/ 188 w 229"/>
              <a:gd name="T47" fmla="*/ 24 h 60"/>
              <a:gd name="T48" fmla="*/ 173 w 229"/>
              <a:gd name="T49" fmla="*/ 30 h 60"/>
              <a:gd name="T50" fmla="*/ 159 w 229"/>
              <a:gd name="T51" fmla="*/ 36 h 60"/>
              <a:gd name="T52" fmla="*/ 144 w 229"/>
              <a:gd name="T53" fmla="*/ 42 h 60"/>
              <a:gd name="T54" fmla="*/ 130 w 229"/>
              <a:gd name="T55" fmla="*/ 47 h 60"/>
              <a:gd name="T56" fmla="*/ 115 w 229"/>
              <a:gd name="T57" fmla="*/ 52 h 60"/>
              <a:gd name="T58" fmla="*/ 101 w 229"/>
              <a:gd name="T59" fmla="*/ 56 h 60"/>
              <a:gd name="T60" fmla="*/ 86 w 229"/>
              <a:gd name="T61" fmla="*/ 59 h 60"/>
              <a:gd name="T62" fmla="*/ 72 w 229"/>
              <a:gd name="T63" fmla="*/ 60 h 60"/>
              <a:gd name="T64" fmla="*/ 57 w 229"/>
              <a:gd name="T65" fmla="*/ 60 h 60"/>
              <a:gd name="T66" fmla="*/ 42 w 229"/>
              <a:gd name="T67" fmla="*/ 58 h 60"/>
              <a:gd name="T68" fmla="*/ 29 w 229"/>
              <a:gd name="T69" fmla="*/ 53 h 60"/>
              <a:gd name="T70" fmla="*/ 14 w 229"/>
              <a:gd name="T71" fmla="*/ 47 h 60"/>
              <a:gd name="T72" fmla="*/ 0 w 229"/>
              <a:gd name="T73" fmla="*/ 38 h 60"/>
              <a:gd name="T74" fmla="*/ 1 w 229"/>
              <a:gd name="T75" fmla="*/ 34 h 60"/>
              <a:gd name="T76" fmla="*/ 1 w 229"/>
              <a:gd name="T77" fmla="*/ 29 h 60"/>
              <a:gd name="T78" fmla="*/ 1 w 229"/>
              <a:gd name="T79" fmla="*/ 23 h 60"/>
              <a:gd name="T80" fmla="*/ 1 w 229"/>
              <a:gd name="T81" fmla="*/ 1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 h="60">
                <a:moveTo>
                  <a:pt x="1" y="19"/>
                </a:moveTo>
                <a:lnTo>
                  <a:pt x="14" y="24"/>
                </a:lnTo>
                <a:lnTo>
                  <a:pt x="26" y="30"/>
                </a:lnTo>
                <a:lnTo>
                  <a:pt x="40" y="33"/>
                </a:lnTo>
                <a:lnTo>
                  <a:pt x="54" y="35"/>
                </a:lnTo>
                <a:lnTo>
                  <a:pt x="69" y="36"/>
                </a:lnTo>
                <a:lnTo>
                  <a:pt x="84" y="35"/>
                </a:lnTo>
                <a:lnTo>
                  <a:pt x="99" y="34"/>
                </a:lnTo>
                <a:lnTo>
                  <a:pt x="114" y="31"/>
                </a:lnTo>
                <a:lnTo>
                  <a:pt x="129" y="29"/>
                </a:lnTo>
                <a:lnTo>
                  <a:pt x="144" y="26"/>
                </a:lnTo>
                <a:lnTo>
                  <a:pt x="159" y="22"/>
                </a:lnTo>
                <a:lnTo>
                  <a:pt x="174" y="18"/>
                </a:lnTo>
                <a:lnTo>
                  <a:pt x="188" y="13"/>
                </a:lnTo>
                <a:lnTo>
                  <a:pt x="201" y="8"/>
                </a:lnTo>
                <a:lnTo>
                  <a:pt x="214" y="5"/>
                </a:lnTo>
                <a:lnTo>
                  <a:pt x="227" y="0"/>
                </a:lnTo>
                <a:lnTo>
                  <a:pt x="228" y="3"/>
                </a:lnTo>
                <a:lnTo>
                  <a:pt x="228" y="4"/>
                </a:lnTo>
                <a:lnTo>
                  <a:pt x="228" y="6"/>
                </a:lnTo>
                <a:lnTo>
                  <a:pt x="229" y="8"/>
                </a:lnTo>
                <a:lnTo>
                  <a:pt x="215" y="13"/>
                </a:lnTo>
                <a:lnTo>
                  <a:pt x="201" y="19"/>
                </a:lnTo>
                <a:lnTo>
                  <a:pt x="188" y="24"/>
                </a:lnTo>
                <a:lnTo>
                  <a:pt x="173" y="30"/>
                </a:lnTo>
                <a:lnTo>
                  <a:pt x="159" y="36"/>
                </a:lnTo>
                <a:lnTo>
                  <a:pt x="144" y="42"/>
                </a:lnTo>
                <a:lnTo>
                  <a:pt x="130" y="47"/>
                </a:lnTo>
                <a:lnTo>
                  <a:pt x="115" y="52"/>
                </a:lnTo>
                <a:lnTo>
                  <a:pt x="101" y="56"/>
                </a:lnTo>
                <a:lnTo>
                  <a:pt x="86" y="59"/>
                </a:lnTo>
                <a:lnTo>
                  <a:pt x="72" y="60"/>
                </a:lnTo>
                <a:lnTo>
                  <a:pt x="57" y="60"/>
                </a:lnTo>
                <a:lnTo>
                  <a:pt x="42" y="58"/>
                </a:lnTo>
                <a:lnTo>
                  <a:pt x="29" y="53"/>
                </a:lnTo>
                <a:lnTo>
                  <a:pt x="14" y="47"/>
                </a:lnTo>
                <a:lnTo>
                  <a:pt x="0" y="38"/>
                </a:lnTo>
                <a:lnTo>
                  <a:pt x="1" y="34"/>
                </a:lnTo>
                <a:lnTo>
                  <a:pt x="1" y="29"/>
                </a:lnTo>
                <a:lnTo>
                  <a:pt x="1" y="23"/>
                </a:lnTo>
                <a:lnTo>
                  <a:pt x="1" y="19"/>
                </a:lnTo>
                <a:close/>
              </a:path>
            </a:pathLst>
          </a:custGeom>
          <a:solidFill>
            <a:srgbClr val="FF9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8420100" y="869950"/>
            <a:ext cx="304800" cy="450850"/>
          </a:xfrm>
          <a:custGeom>
            <a:avLst/>
            <a:gdLst>
              <a:gd name="T0" fmla="*/ 347 w 382"/>
              <a:gd name="T1" fmla="*/ 18 h 566"/>
              <a:gd name="T2" fmla="*/ 352 w 382"/>
              <a:gd name="T3" fmla="*/ 15 h 566"/>
              <a:gd name="T4" fmla="*/ 359 w 382"/>
              <a:gd name="T5" fmla="*/ 9 h 566"/>
              <a:gd name="T6" fmla="*/ 366 w 382"/>
              <a:gd name="T7" fmla="*/ 4 h 566"/>
              <a:gd name="T8" fmla="*/ 373 w 382"/>
              <a:gd name="T9" fmla="*/ 0 h 566"/>
              <a:gd name="T10" fmla="*/ 376 w 382"/>
              <a:gd name="T11" fmla="*/ 3 h 566"/>
              <a:gd name="T12" fmla="*/ 378 w 382"/>
              <a:gd name="T13" fmla="*/ 6 h 566"/>
              <a:gd name="T14" fmla="*/ 380 w 382"/>
              <a:gd name="T15" fmla="*/ 9 h 566"/>
              <a:gd name="T16" fmla="*/ 382 w 382"/>
              <a:gd name="T17" fmla="*/ 11 h 566"/>
              <a:gd name="T18" fmla="*/ 356 w 382"/>
              <a:gd name="T19" fmla="*/ 37 h 566"/>
              <a:gd name="T20" fmla="*/ 331 w 382"/>
              <a:gd name="T21" fmla="*/ 61 h 566"/>
              <a:gd name="T22" fmla="*/ 306 w 382"/>
              <a:gd name="T23" fmla="*/ 86 h 566"/>
              <a:gd name="T24" fmla="*/ 283 w 382"/>
              <a:gd name="T25" fmla="*/ 110 h 566"/>
              <a:gd name="T26" fmla="*/ 260 w 382"/>
              <a:gd name="T27" fmla="*/ 136 h 566"/>
              <a:gd name="T28" fmla="*/ 238 w 382"/>
              <a:gd name="T29" fmla="*/ 161 h 566"/>
              <a:gd name="T30" fmla="*/ 216 w 382"/>
              <a:gd name="T31" fmla="*/ 186 h 566"/>
              <a:gd name="T32" fmla="*/ 197 w 382"/>
              <a:gd name="T33" fmla="*/ 213 h 566"/>
              <a:gd name="T34" fmla="*/ 176 w 382"/>
              <a:gd name="T35" fmla="*/ 239 h 566"/>
              <a:gd name="T36" fmla="*/ 158 w 382"/>
              <a:gd name="T37" fmla="*/ 266 h 566"/>
              <a:gd name="T38" fmla="*/ 139 w 382"/>
              <a:gd name="T39" fmla="*/ 293 h 566"/>
              <a:gd name="T40" fmla="*/ 121 w 382"/>
              <a:gd name="T41" fmla="*/ 321 h 566"/>
              <a:gd name="T42" fmla="*/ 105 w 382"/>
              <a:gd name="T43" fmla="*/ 351 h 566"/>
              <a:gd name="T44" fmla="*/ 87 w 382"/>
              <a:gd name="T45" fmla="*/ 381 h 566"/>
              <a:gd name="T46" fmla="*/ 71 w 382"/>
              <a:gd name="T47" fmla="*/ 411 h 566"/>
              <a:gd name="T48" fmla="*/ 56 w 382"/>
              <a:gd name="T49" fmla="*/ 443 h 566"/>
              <a:gd name="T50" fmla="*/ 52 w 382"/>
              <a:gd name="T51" fmla="*/ 469 h 566"/>
              <a:gd name="T52" fmla="*/ 47 w 382"/>
              <a:gd name="T53" fmla="*/ 494 h 566"/>
              <a:gd name="T54" fmla="*/ 40 w 382"/>
              <a:gd name="T55" fmla="*/ 519 h 566"/>
              <a:gd name="T56" fmla="*/ 33 w 382"/>
              <a:gd name="T57" fmla="*/ 545 h 566"/>
              <a:gd name="T58" fmla="*/ 32 w 382"/>
              <a:gd name="T59" fmla="*/ 534 h 566"/>
              <a:gd name="T60" fmla="*/ 30 w 382"/>
              <a:gd name="T61" fmla="*/ 524 h 566"/>
              <a:gd name="T62" fmla="*/ 27 w 382"/>
              <a:gd name="T63" fmla="*/ 515 h 566"/>
              <a:gd name="T64" fmla="*/ 22 w 382"/>
              <a:gd name="T65" fmla="*/ 507 h 566"/>
              <a:gd name="T66" fmla="*/ 21 w 382"/>
              <a:gd name="T67" fmla="*/ 520 h 566"/>
              <a:gd name="T68" fmla="*/ 19 w 382"/>
              <a:gd name="T69" fmla="*/ 534 h 566"/>
              <a:gd name="T70" fmla="*/ 17 w 382"/>
              <a:gd name="T71" fmla="*/ 548 h 566"/>
              <a:gd name="T72" fmla="*/ 16 w 382"/>
              <a:gd name="T73" fmla="*/ 563 h 566"/>
              <a:gd name="T74" fmla="*/ 13 w 382"/>
              <a:gd name="T75" fmla="*/ 564 h 566"/>
              <a:gd name="T76" fmla="*/ 10 w 382"/>
              <a:gd name="T77" fmla="*/ 564 h 566"/>
              <a:gd name="T78" fmla="*/ 7 w 382"/>
              <a:gd name="T79" fmla="*/ 565 h 566"/>
              <a:gd name="T80" fmla="*/ 3 w 382"/>
              <a:gd name="T81" fmla="*/ 566 h 566"/>
              <a:gd name="T82" fmla="*/ 0 w 382"/>
              <a:gd name="T83" fmla="*/ 526 h 566"/>
              <a:gd name="T84" fmla="*/ 2 w 382"/>
              <a:gd name="T85" fmla="*/ 487 h 566"/>
              <a:gd name="T86" fmla="*/ 9 w 382"/>
              <a:gd name="T87" fmla="*/ 448 h 566"/>
              <a:gd name="T88" fmla="*/ 22 w 382"/>
              <a:gd name="T89" fmla="*/ 409 h 566"/>
              <a:gd name="T90" fmla="*/ 39 w 382"/>
              <a:gd name="T91" fmla="*/ 371 h 566"/>
              <a:gd name="T92" fmla="*/ 59 w 382"/>
              <a:gd name="T93" fmla="*/ 333 h 566"/>
              <a:gd name="T94" fmla="*/ 83 w 382"/>
              <a:gd name="T95" fmla="*/ 296 h 566"/>
              <a:gd name="T96" fmla="*/ 108 w 382"/>
              <a:gd name="T97" fmla="*/ 260 h 566"/>
              <a:gd name="T98" fmla="*/ 137 w 382"/>
              <a:gd name="T99" fmla="*/ 226 h 566"/>
              <a:gd name="T100" fmla="*/ 166 w 382"/>
              <a:gd name="T101" fmla="*/ 192 h 566"/>
              <a:gd name="T102" fmla="*/ 197 w 382"/>
              <a:gd name="T103" fmla="*/ 160 h 566"/>
              <a:gd name="T104" fmla="*/ 228 w 382"/>
              <a:gd name="T105" fmla="*/ 128 h 566"/>
              <a:gd name="T106" fmla="*/ 259 w 382"/>
              <a:gd name="T107" fmla="*/ 99 h 566"/>
              <a:gd name="T108" fmla="*/ 290 w 382"/>
              <a:gd name="T109" fmla="*/ 70 h 566"/>
              <a:gd name="T110" fmla="*/ 319 w 382"/>
              <a:gd name="T111" fmla="*/ 44 h 566"/>
              <a:gd name="T112" fmla="*/ 347 w 382"/>
              <a:gd name="T113" fmla="*/ 1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2" h="566">
                <a:moveTo>
                  <a:pt x="347" y="18"/>
                </a:moveTo>
                <a:lnTo>
                  <a:pt x="352" y="15"/>
                </a:lnTo>
                <a:lnTo>
                  <a:pt x="359" y="9"/>
                </a:lnTo>
                <a:lnTo>
                  <a:pt x="366" y="4"/>
                </a:lnTo>
                <a:lnTo>
                  <a:pt x="373" y="0"/>
                </a:lnTo>
                <a:lnTo>
                  <a:pt x="376" y="3"/>
                </a:lnTo>
                <a:lnTo>
                  <a:pt x="378" y="6"/>
                </a:lnTo>
                <a:lnTo>
                  <a:pt x="380" y="9"/>
                </a:lnTo>
                <a:lnTo>
                  <a:pt x="382" y="11"/>
                </a:lnTo>
                <a:lnTo>
                  <a:pt x="356" y="37"/>
                </a:lnTo>
                <a:lnTo>
                  <a:pt x="331" y="61"/>
                </a:lnTo>
                <a:lnTo>
                  <a:pt x="306" y="86"/>
                </a:lnTo>
                <a:lnTo>
                  <a:pt x="283" y="110"/>
                </a:lnTo>
                <a:lnTo>
                  <a:pt x="260" y="136"/>
                </a:lnTo>
                <a:lnTo>
                  <a:pt x="238" y="161"/>
                </a:lnTo>
                <a:lnTo>
                  <a:pt x="216" y="186"/>
                </a:lnTo>
                <a:lnTo>
                  <a:pt x="197" y="213"/>
                </a:lnTo>
                <a:lnTo>
                  <a:pt x="176" y="239"/>
                </a:lnTo>
                <a:lnTo>
                  <a:pt x="158" y="266"/>
                </a:lnTo>
                <a:lnTo>
                  <a:pt x="139" y="293"/>
                </a:lnTo>
                <a:lnTo>
                  <a:pt x="121" y="321"/>
                </a:lnTo>
                <a:lnTo>
                  <a:pt x="105" y="351"/>
                </a:lnTo>
                <a:lnTo>
                  <a:pt x="87" y="381"/>
                </a:lnTo>
                <a:lnTo>
                  <a:pt x="71" y="411"/>
                </a:lnTo>
                <a:lnTo>
                  <a:pt x="56" y="443"/>
                </a:lnTo>
                <a:lnTo>
                  <a:pt x="52" y="469"/>
                </a:lnTo>
                <a:lnTo>
                  <a:pt x="47" y="494"/>
                </a:lnTo>
                <a:lnTo>
                  <a:pt x="40" y="519"/>
                </a:lnTo>
                <a:lnTo>
                  <a:pt x="33" y="545"/>
                </a:lnTo>
                <a:lnTo>
                  <a:pt x="32" y="534"/>
                </a:lnTo>
                <a:lnTo>
                  <a:pt x="30" y="524"/>
                </a:lnTo>
                <a:lnTo>
                  <a:pt x="27" y="515"/>
                </a:lnTo>
                <a:lnTo>
                  <a:pt x="22" y="507"/>
                </a:lnTo>
                <a:lnTo>
                  <a:pt x="21" y="520"/>
                </a:lnTo>
                <a:lnTo>
                  <a:pt x="19" y="534"/>
                </a:lnTo>
                <a:lnTo>
                  <a:pt x="17" y="548"/>
                </a:lnTo>
                <a:lnTo>
                  <a:pt x="16" y="563"/>
                </a:lnTo>
                <a:lnTo>
                  <a:pt x="13" y="564"/>
                </a:lnTo>
                <a:lnTo>
                  <a:pt x="10" y="564"/>
                </a:lnTo>
                <a:lnTo>
                  <a:pt x="7" y="565"/>
                </a:lnTo>
                <a:lnTo>
                  <a:pt x="3" y="566"/>
                </a:lnTo>
                <a:lnTo>
                  <a:pt x="0" y="526"/>
                </a:lnTo>
                <a:lnTo>
                  <a:pt x="2" y="487"/>
                </a:lnTo>
                <a:lnTo>
                  <a:pt x="9" y="448"/>
                </a:lnTo>
                <a:lnTo>
                  <a:pt x="22" y="409"/>
                </a:lnTo>
                <a:lnTo>
                  <a:pt x="39" y="371"/>
                </a:lnTo>
                <a:lnTo>
                  <a:pt x="59" y="333"/>
                </a:lnTo>
                <a:lnTo>
                  <a:pt x="83" y="296"/>
                </a:lnTo>
                <a:lnTo>
                  <a:pt x="108" y="260"/>
                </a:lnTo>
                <a:lnTo>
                  <a:pt x="137" y="226"/>
                </a:lnTo>
                <a:lnTo>
                  <a:pt x="166" y="192"/>
                </a:lnTo>
                <a:lnTo>
                  <a:pt x="197" y="160"/>
                </a:lnTo>
                <a:lnTo>
                  <a:pt x="228" y="128"/>
                </a:lnTo>
                <a:lnTo>
                  <a:pt x="259" y="99"/>
                </a:lnTo>
                <a:lnTo>
                  <a:pt x="290" y="70"/>
                </a:lnTo>
                <a:lnTo>
                  <a:pt x="319" y="44"/>
                </a:lnTo>
                <a:lnTo>
                  <a:pt x="347" y="18"/>
                </a:lnTo>
                <a:close/>
              </a:path>
            </a:pathLst>
          </a:custGeom>
          <a:solidFill>
            <a:srgbClr val="FF9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8058150" y="1157288"/>
            <a:ext cx="487363" cy="701675"/>
          </a:xfrm>
          <a:custGeom>
            <a:avLst/>
            <a:gdLst>
              <a:gd name="T0" fmla="*/ 250 w 615"/>
              <a:gd name="T1" fmla="*/ 879 h 885"/>
              <a:gd name="T2" fmla="*/ 229 w 615"/>
              <a:gd name="T3" fmla="*/ 870 h 885"/>
              <a:gd name="T4" fmla="*/ 216 w 615"/>
              <a:gd name="T5" fmla="*/ 861 h 885"/>
              <a:gd name="T6" fmla="*/ 203 w 615"/>
              <a:gd name="T7" fmla="*/ 846 h 885"/>
              <a:gd name="T8" fmla="*/ 185 w 615"/>
              <a:gd name="T9" fmla="*/ 840 h 885"/>
              <a:gd name="T10" fmla="*/ 162 w 615"/>
              <a:gd name="T11" fmla="*/ 843 h 885"/>
              <a:gd name="T12" fmla="*/ 136 w 615"/>
              <a:gd name="T13" fmla="*/ 843 h 885"/>
              <a:gd name="T14" fmla="*/ 113 w 615"/>
              <a:gd name="T15" fmla="*/ 838 h 885"/>
              <a:gd name="T16" fmla="*/ 113 w 615"/>
              <a:gd name="T17" fmla="*/ 822 h 885"/>
              <a:gd name="T18" fmla="*/ 137 w 615"/>
              <a:gd name="T19" fmla="*/ 807 h 885"/>
              <a:gd name="T20" fmla="*/ 165 w 615"/>
              <a:gd name="T21" fmla="*/ 792 h 885"/>
              <a:gd name="T22" fmla="*/ 186 w 615"/>
              <a:gd name="T23" fmla="*/ 767 h 885"/>
              <a:gd name="T24" fmla="*/ 180 w 615"/>
              <a:gd name="T25" fmla="*/ 740 h 885"/>
              <a:gd name="T26" fmla="*/ 158 w 615"/>
              <a:gd name="T27" fmla="*/ 723 h 885"/>
              <a:gd name="T28" fmla="*/ 135 w 615"/>
              <a:gd name="T29" fmla="*/ 708 h 885"/>
              <a:gd name="T30" fmla="*/ 113 w 615"/>
              <a:gd name="T31" fmla="*/ 688 h 885"/>
              <a:gd name="T32" fmla="*/ 91 w 615"/>
              <a:gd name="T33" fmla="*/ 663 h 885"/>
              <a:gd name="T34" fmla="*/ 71 w 615"/>
              <a:gd name="T35" fmla="*/ 634 h 885"/>
              <a:gd name="T36" fmla="*/ 52 w 615"/>
              <a:gd name="T37" fmla="*/ 602 h 885"/>
              <a:gd name="T38" fmla="*/ 36 w 615"/>
              <a:gd name="T39" fmla="*/ 571 h 885"/>
              <a:gd name="T40" fmla="*/ 12 w 615"/>
              <a:gd name="T41" fmla="*/ 511 h 885"/>
              <a:gd name="T42" fmla="*/ 0 w 615"/>
              <a:gd name="T43" fmla="*/ 424 h 885"/>
              <a:gd name="T44" fmla="*/ 8 w 615"/>
              <a:gd name="T45" fmla="*/ 340 h 885"/>
              <a:gd name="T46" fmla="*/ 27 w 615"/>
              <a:gd name="T47" fmla="*/ 258 h 885"/>
              <a:gd name="T48" fmla="*/ 55 w 615"/>
              <a:gd name="T49" fmla="*/ 192 h 885"/>
              <a:gd name="T50" fmla="*/ 88 w 615"/>
              <a:gd name="T51" fmla="*/ 146 h 885"/>
              <a:gd name="T52" fmla="*/ 119 w 615"/>
              <a:gd name="T53" fmla="*/ 106 h 885"/>
              <a:gd name="T54" fmla="*/ 150 w 615"/>
              <a:gd name="T55" fmla="*/ 74 h 885"/>
              <a:gd name="T56" fmla="*/ 182 w 615"/>
              <a:gd name="T57" fmla="*/ 47 h 885"/>
              <a:gd name="T58" fmla="*/ 220 w 615"/>
              <a:gd name="T59" fmla="*/ 26 h 885"/>
              <a:gd name="T60" fmla="*/ 263 w 615"/>
              <a:gd name="T61" fmla="*/ 12 h 885"/>
              <a:gd name="T62" fmla="*/ 313 w 615"/>
              <a:gd name="T63" fmla="*/ 3 h 885"/>
              <a:gd name="T64" fmla="*/ 356 w 615"/>
              <a:gd name="T65" fmla="*/ 3 h 885"/>
              <a:gd name="T66" fmla="*/ 385 w 615"/>
              <a:gd name="T67" fmla="*/ 10 h 885"/>
              <a:gd name="T68" fmla="*/ 415 w 615"/>
              <a:gd name="T69" fmla="*/ 19 h 885"/>
              <a:gd name="T70" fmla="*/ 445 w 615"/>
              <a:gd name="T71" fmla="*/ 30 h 885"/>
              <a:gd name="T72" fmla="*/ 474 w 615"/>
              <a:gd name="T73" fmla="*/ 45 h 885"/>
              <a:gd name="T74" fmla="*/ 502 w 615"/>
              <a:gd name="T75" fmla="*/ 65 h 885"/>
              <a:gd name="T76" fmla="*/ 527 w 615"/>
              <a:gd name="T77" fmla="*/ 89 h 885"/>
              <a:gd name="T78" fmla="*/ 550 w 615"/>
              <a:gd name="T79" fmla="*/ 119 h 885"/>
              <a:gd name="T80" fmla="*/ 580 w 615"/>
              <a:gd name="T81" fmla="*/ 179 h 885"/>
              <a:gd name="T82" fmla="*/ 606 w 615"/>
              <a:gd name="T83" fmla="*/ 271 h 885"/>
              <a:gd name="T84" fmla="*/ 615 w 615"/>
              <a:gd name="T85" fmla="*/ 370 h 885"/>
              <a:gd name="T86" fmla="*/ 605 w 615"/>
              <a:gd name="T87" fmla="*/ 469 h 885"/>
              <a:gd name="T88" fmla="*/ 577 w 615"/>
              <a:gd name="T89" fmla="*/ 562 h 885"/>
              <a:gd name="T90" fmla="*/ 529 w 615"/>
              <a:gd name="T91" fmla="*/ 645 h 885"/>
              <a:gd name="T92" fmla="*/ 464 w 615"/>
              <a:gd name="T93" fmla="*/ 710 h 885"/>
              <a:gd name="T94" fmla="*/ 377 w 615"/>
              <a:gd name="T95" fmla="*/ 751 h 885"/>
              <a:gd name="T96" fmla="*/ 322 w 615"/>
              <a:gd name="T97" fmla="*/ 784 h 885"/>
              <a:gd name="T98" fmla="*/ 324 w 615"/>
              <a:gd name="T99" fmla="*/ 830 h 885"/>
              <a:gd name="T100" fmla="*/ 326 w 615"/>
              <a:gd name="T101" fmla="*/ 857 h 885"/>
              <a:gd name="T102" fmla="*/ 316 w 615"/>
              <a:gd name="T103" fmla="*/ 864 h 885"/>
              <a:gd name="T104" fmla="*/ 305 w 615"/>
              <a:gd name="T105" fmla="*/ 863 h 885"/>
              <a:gd name="T106" fmla="*/ 290 w 615"/>
              <a:gd name="T107" fmla="*/ 860 h 885"/>
              <a:gd name="T108" fmla="*/ 277 w 615"/>
              <a:gd name="T109" fmla="*/ 864 h 885"/>
              <a:gd name="T110" fmla="*/ 277 w 615"/>
              <a:gd name="T111" fmla="*/ 878 h 885"/>
              <a:gd name="T112" fmla="*/ 276 w 615"/>
              <a:gd name="T113" fmla="*/ 885 h 885"/>
              <a:gd name="T114" fmla="*/ 269 w 615"/>
              <a:gd name="T115" fmla="*/ 884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5" h="885">
                <a:moveTo>
                  <a:pt x="267" y="884"/>
                </a:moveTo>
                <a:lnTo>
                  <a:pt x="250" y="879"/>
                </a:lnTo>
                <a:lnTo>
                  <a:pt x="238" y="875"/>
                </a:lnTo>
                <a:lnTo>
                  <a:pt x="229" y="870"/>
                </a:lnTo>
                <a:lnTo>
                  <a:pt x="222" y="865"/>
                </a:lnTo>
                <a:lnTo>
                  <a:pt x="216" y="861"/>
                </a:lnTo>
                <a:lnTo>
                  <a:pt x="210" y="854"/>
                </a:lnTo>
                <a:lnTo>
                  <a:pt x="203" y="846"/>
                </a:lnTo>
                <a:lnTo>
                  <a:pt x="194" y="837"/>
                </a:lnTo>
                <a:lnTo>
                  <a:pt x="185" y="840"/>
                </a:lnTo>
                <a:lnTo>
                  <a:pt x="173" y="842"/>
                </a:lnTo>
                <a:lnTo>
                  <a:pt x="162" y="843"/>
                </a:lnTo>
                <a:lnTo>
                  <a:pt x="149" y="843"/>
                </a:lnTo>
                <a:lnTo>
                  <a:pt x="136" y="843"/>
                </a:lnTo>
                <a:lnTo>
                  <a:pt x="124" y="841"/>
                </a:lnTo>
                <a:lnTo>
                  <a:pt x="113" y="838"/>
                </a:lnTo>
                <a:lnTo>
                  <a:pt x="104" y="832"/>
                </a:lnTo>
                <a:lnTo>
                  <a:pt x="113" y="822"/>
                </a:lnTo>
                <a:lnTo>
                  <a:pt x="125" y="814"/>
                </a:lnTo>
                <a:lnTo>
                  <a:pt x="137" y="807"/>
                </a:lnTo>
                <a:lnTo>
                  <a:pt x="151" y="800"/>
                </a:lnTo>
                <a:lnTo>
                  <a:pt x="165" y="792"/>
                </a:lnTo>
                <a:lnTo>
                  <a:pt x="177" y="781"/>
                </a:lnTo>
                <a:lnTo>
                  <a:pt x="186" y="767"/>
                </a:lnTo>
                <a:lnTo>
                  <a:pt x="192" y="750"/>
                </a:lnTo>
                <a:lnTo>
                  <a:pt x="180" y="740"/>
                </a:lnTo>
                <a:lnTo>
                  <a:pt x="170" y="731"/>
                </a:lnTo>
                <a:lnTo>
                  <a:pt x="158" y="723"/>
                </a:lnTo>
                <a:lnTo>
                  <a:pt x="147" y="714"/>
                </a:lnTo>
                <a:lnTo>
                  <a:pt x="135" y="708"/>
                </a:lnTo>
                <a:lnTo>
                  <a:pt x="124" y="698"/>
                </a:lnTo>
                <a:lnTo>
                  <a:pt x="113" y="688"/>
                </a:lnTo>
                <a:lnTo>
                  <a:pt x="102" y="675"/>
                </a:lnTo>
                <a:lnTo>
                  <a:pt x="91" y="663"/>
                </a:lnTo>
                <a:lnTo>
                  <a:pt x="81" y="649"/>
                </a:lnTo>
                <a:lnTo>
                  <a:pt x="71" y="634"/>
                </a:lnTo>
                <a:lnTo>
                  <a:pt x="61" y="618"/>
                </a:lnTo>
                <a:lnTo>
                  <a:pt x="52" y="602"/>
                </a:lnTo>
                <a:lnTo>
                  <a:pt x="44" y="586"/>
                </a:lnTo>
                <a:lnTo>
                  <a:pt x="36" y="571"/>
                </a:lnTo>
                <a:lnTo>
                  <a:pt x="28" y="556"/>
                </a:lnTo>
                <a:lnTo>
                  <a:pt x="12" y="511"/>
                </a:lnTo>
                <a:lnTo>
                  <a:pt x="3" y="467"/>
                </a:lnTo>
                <a:lnTo>
                  <a:pt x="0" y="424"/>
                </a:lnTo>
                <a:lnTo>
                  <a:pt x="3" y="382"/>
                </a:lnTo>
                <a:lnTo>
                  <a:pt x="8" y="340"/>
                </a:lnTo>
                <a:lnTo>
                  <a:pt x="18" y="299"/>
                </a:lnTo>
                <a:lnTo>
                  <a:pt x="27" y="258"/>
                </a:lnTo>
                <a:lnTo>
                  <a:pt x="37" y="217"/>
                </a:lnTo>
                <a:lnTo>
                  <a:pt x="55" y="192"/>
                </a:lnTo>
                <a:lnTo>
                  <a:pt x="72" y="167"/>
                </a:lnTo>
                <a:lnTo>
                  <a:pt x="88" y="146"/>
                </a:lnTo>
                <a:lnTo>
                  <a:pt x="103" y="126"/>
                </a:lnTo>
                <a:lnTo>
                  <a:pt x="119" y="106"/>
                </a:lnTo>
                <a:lnTo>
                  <a:pt x="134" y="89"/>
                </a:lnTo>
                <a:lnTo>
                  <a:pt x="150" y="74"/>
                </a:lnTo>
                <a:lnTo>
                  <a:pt x="166" y="59"/>
                </a:lnTo>
                <a:lnTo>
                  <a:pt x="182" y="47"/>
                </a:lnTo>
                <a:lnTo>
                  <a:pt x="201" y="36"/>
                </a:lnTo>
                <a:lnTo>
                  <a:pt x="220" y="26"/>
                </a:lnTo>
                <a:lnTo>
                  <a:pt x="240" y="18"/>
                </a:lnTo>
                <a:lnTo>
                  <a:pt x="263" y="12"/>
                </a:lnTo>
                <a:lnTo>
                  <a:pt x="286" y="6"/>
                </a:lnTo>
                <a:lnTo>
                  <a:pt x="313" y="3"/>
                </a:lnTo>
                <a:lnTo>
                  <a:pt x="341" y="0"/>
                </a:lnTo>
                <a:lnTo>
                  <a:pt x="356" y="3"/>
                </a:lnTo>
                <a:lnTo>
                  <a:pt x="370" y="6"/>
                </a:lnTo>
                <a:lnTo>
                  <a:pt x="385" y="10"/>
                </a:lnTo>
                <a:lnTo>
                  <a:pt x="400" y="13"/>
                </a:lnTo>
                <a:lnTo>
                  <a:pt x="415" y="19"/>
                </a:lnTo>
                <a:lnTo>
                  <a:pt x="430" y="23"/>
                </a:lnTo>
                <a:lnTo>
                  <a:pt x="445" y="30"/>
                </a:lnTo>
                <a:lnTo>
                  <a:pt x="460" y="37"/>
                </a:lnTo>
                <a:lnTo>
                  <a:pt x="474" y="45"/>
                </a:lnTo>
                <a:lnTo>
                  <a:pt x="489" y="55"/>
                </a:lnTo>
                <a:lnTo>
                  <a:pt x="502" y="65"/>
                </a:lnTo>
                <a:lnTo>
                  <a:pt x="515" y="76"/>
                </a:lnTo>
                <a:lnTo>
                  <a:pt x="527" y="89"/>
                </a:lnTo>
                <a:lnTo>
                  <a:pt x="540" y="104"/>
                </a:lnTo>
                <a:lnTo>
                  <a:pt x="550" y="119"/>
                </a:lnTo>
                <a:lnTo>
                  <a:pt x="560" y="136"/>
                </a:lnTo>
                <a:lnTo>
                  <a:pt x="580" y="179"/>
                </a:lnTo>
                <a:lnTo>
                  <a:pt x="595" y="224"/>
                </a:lnTo>
                <a:lnTo>
                  <a:pt x="606" y="271"/>
                </a:lnTo>
                <a:lnTo>
                  <a:pt x="612" y="321"/>
                </a:lnTo>
                <a:lnTo>
                  <a:pt x="615" y="370"/>
                </a:lnTo>
                <a:lnTo>
                  <a:pt x="612" y="420"/>
                </a:lnTo>
                <a:lnTo>
                  <a:pt x="605" y="469"/>
                </a:lnTo>
                <a:lnTo>
                  <a:pt x="594" y="518"/>
                </a:lnTo>
                <a:lnTo>
                  <a:pt x="577" y="562"/>
                </a:lnTo>
                <a:lnTo>
                  <a:pt x="556" y="606"/>
                </a:lnTo>
                <a:lnTo>
                  <a:pt x="529" y="645"/>
                </a:lnTo>
                <a:lnTo>
                  <a:pt x="499" y="680"/>
                </a:lnTo>
                <a:lnTo>
                  <a:pt x="464" y="710"/>
                </a:lnTo>
                <a:lnTo>
                  <a:pt x="422" y="734"/>
                </a:lnTo>
                <a:lnTo>
                  <a:pt x="377" y="751"/>
                </a:lnTo>
                <a:lnTo>
                  <a:pt x="326" y="762"/>
                </a:lnTo>
                <a:lnTo>
                  <a:pt x="322" y="784"/>
                </a:lnTo>
                <a:lnTo>
                  <a:pt x="321" y="807"/>
                </a:lnTo>
                <a:lnTo>
                  <a:pt x="324" y="830"/>
                </a:lnTo>
                <a:lnTo>
                  <a:pt x="333" y="850"/>
                </a:lnTo>
                <a:lnTo>
                  <a:pt x="326" y="857"/>
                </a:lnTo>
                <a:lnTo>
                  <a:pt x="321" y="862"/>
                </a:lnTo>
                <a:lnTo>
                  <a:pt x="316" y="864"/>
                </a:lnTo>
                <a:lnTo>
                  <a:pt x="311" y="864"/>
                </a:lnTo>
                <a:lnTo>
                  <a:pt x="305" y="863"/>
                </a:lnTo>
                <a:lnTo>
                  <a:pt x="298" y="862"/>
                </a:lnTo>
                <a:lnTo>
                  <a:pt x="290" y="860"/>
                </a:lnTo>
                <a:lnTo>
                  <a:pt x="278" y="857"/>
                </a:lnTo>
                <a:lnTo>
                  <a:pt x="277" y="864"/>
                </a:lnTo>
                <a:lnTo>
                  <a:pt x="277" y="871"/>
                </a:lnTo>
                <a:lnTo>
                  <a:pt x="277" y="878"/>
                </a:lnTo>
                <a:lnTo>
                  <a:pt x="278" y="885"/>
                </a:lnTo>
                <a:lnTo>
                  <a:pt x="276" y="885"/>
                </a:lnTo>
                <a:lnTo>
                  <a:pt x="272" y="884"/>
                </a:lnTo>
                <a:lnTo>
                  <a:pt x="269" y="884"/>
                </a:lnTo>
                <a:lnTo>
                  <a:pt x="267" y="8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8081963" y="1174750"/>
            <a:ext cx="452438" cy="574675"/>
          </a:xfrm>
          <a:custGeom>
            <a:avLst/>
            <a:gdLst>
              <a:gd name="T0" fmla="*/ 375 w 572"/>
              <a:gd name="T1" fmla="*/ 12 h 725"/>
              <a:gd name="T2" fmla="*/ 352 w 572"/>
              <a:gd name="T3" fmla="*/ 5 h 725"/>
              <a:gd name="T4" fmla="*/ 328 w 572"/>
              <a:gd name="T5" fmla="*/ 0 h 725"/>
              <a:gd name="T6" fmla="*/ 303 w 572"/>
              <a:gd name="T7" fmla="*/ 0 h 725"/>
              <a:gd name="T8" fmla="*/ 277 w 572"/>
              <a:gd name="T9" fmla="*/ 2 h 725"/>
              <a:gd name="T10" fmla="*/ 250 w 572"/>
              <a:gd name="T11" fmla="*/ 8 h 725"/>
              <a:gd name="T12" fmla="*/ 224 w 572"/>
              <a:gd name="T13" fmla="*/ 16 h 725"/>
              <a:gd name="T14" fmla="*/ 197 w 572"/>
              <a:gd name="T15" fmla="*/ 28 h 725"/>
              <a:gd name="T16" fmla="*/ 172 w 572"/>
              <a:gd name="T17" fmla="*/ 42 h 725"/>
              <a:gd name="T18" fmla="*/ 147 w 572"/>
              <a:gd name="T19" fmla="*/ 57 h 725"/>
              <a:gd name="T20" fmla="*/ 124 w 572"/>
              <a:gd name="T21" fmla="*/ 75 h 725"/>
              <a:gd name="T22" fmla="*/ 101 w 572"/>
              <a:gd name="T23" fmla="*/ 95 h 725"/>
              <a:gd name="T24" fmla="*/ 80 w 572"/>
              <a:gd name="T25" fmla="*/ 116 h 725"/>
              <a:gd name="T26" fmla="*/ 63 w 572"/>
              <a:gd name="T27" fmla="*/ 138 h 725"/>
              <a:gd name="T28" fmla="*/ 46 w 572"/>
              <a:gd name="T29" fmla="*/ 163 h 725"/>
              <a:gd name="T30" fmla="*/ 34 w 572"/>
              <a:gd name="T31" fmla="*/ 188 h 725"/>
              <a:gd name="T32" fmla="*/ 23 w 572"/>
              <a:gd name="T33" fmla="*/ 214 h 725"/>
              <a:gd name="T34" fmla="*/ 10 w 572"/>
              <a:gd name="T35" fmla="*/ 271 h 725"/>
              <a:gd name="T36" fmla="*/ 1 w 572"/>
              <a:gd name="T37" fmla="*/ 331 h 725"/>
              <a:gd name="T38" fmla="*/ 0 w 572"/>
              <a:gd name="T39" fmla="*/ 393 h 725"/>
              <a:gd name="T40" fmla="*/ 5 w 572"/>
              <a:gd name="T41" fmla="*/ 455 h 725"/>
              <a:gd name="T42" fmla="*/ 15 w 572"/>
              <a:gd name="T43" fmla="*/ 515 h 725"/>
              <a:gd name="T44" fmla="*/ 33 w 572"/>
              <a:gd name="T45" fmla="*/ 569 h 725"/>
              <a:gd name="T46" fmla="*/ 56 w 572"/>
              <a:gd name="T47" fmla="*/ 617 h 725"/>
              <a:gd name="T48" fmla="*/ 87 w 572"/>
              <a:gd name="T49" fmla="*/ 655 h 725"/>
              <a:gd name="T50" fmla="*/ 105 w 572"/>
              <a:gd name="T51" fmla="*/ 672 h 725"/>
              <a:gd name="T52" fmla="*/ 125 w 572"/>
              <a:gd name="T53" fmla="*/ 684 h 725"/>
              <a:gd name="T54" fmla="*/ 146 w 572"/>
              <a:gd name="T55" fmla="*/ 696 h 725"/>
              <a:gd name="T56" fmla="*/ 167 w 572"/>
              <a:gd name="T57" fmla="*/ 706 h 725"/>
              <a:gd name="T58" fmla="*/ 190 w 572"/>
              <a:gd name="T59" fmla="*/ 713 h 725"/>
              <a:gd name="T60" fmla="*/ 214 w 572"/>
              <a:gd name="T61" fmla="*/ 719 h 725"/>
              <a:gd name="T62" fmla="*/ 238 w 572"/>
              <a:gd name="T63" fmla="*/ 722 h 725"/>
              <a:gd name="T64" fmla="*/ 262 w 572"/>
              <a:gd name="T65" fmla="*/ 725 h 725"/>
              <a:gd name="T66" fmla="*/ 286 w 572"/>
              <a:gd name="T67" fmla="*/ 725 h 725"/>
              <a:gd name="T68" fmla="*/ 310 w 572"/>
              <a:gd name="T69" fmla="*/ 722 h 725"/>
              <a:gd name="T70" fmla="*/ 333 w 572"/>
              <a:gd name="T71" fmla="*/ 718 h 725"/>
              <a:gd name="T72" fmla="*/ 356 w 572"/>
              <a:gd name="T73" fmla="*/ 712 h 725"/>
              <a:gd name="T74" fmla="*/ 378 w 572"/>
              <a:gd name="T75" fmla="*/ 704 h 725"/>
              <a:gd name="T76" fmla="*/ 399 w 572"/>
              <a:gd name="T77" fmla="*/ 695 h 725"/>
              <a:gd name="T78" fmla="*/ 419 w 572"/>
              <a:gd name="T79" fmla="*/ 683 h 725"/>
              <a:gd name="T80" fmla="*/ 436 w 572"/>
              <a:gd name="T81" fmla="*/ 669 h 725"/>
              <a:gd name="T82" fmla="*/ 453 w 572"/>
              <a:gd name="T83" fmla="*/ 651 h 725"/>
              <a:gd name="T84" fmla="*/ 473 w 572"/>
              <a:gd name="T85" fmla="*/ 626 h 725"/>
              <a:gd name="T86" fmla="*/ 492 w 572"/>
              <a:gd name="T87" fmla="*/ 593 h 725"/>
              <a:gd name="T88" fmla="*/ 512 w 572"/>
              <a:gd name="T89" fmla="*/ 555 h 725"/>
              <a:gd name="T90" fmla="*/ 530 w 572"/>
              <a:gd name="T91" fmla="*/ 514 h 725"/>
              <a:gd name="T92" fmla="*/ 547 w 572"/>
              <a:gd name="T93" fmla="*/ 468 h 725"/>
              <a:gd name="T94" fmla="*/ 559 w 572"/>
              <a:gd name="T95" fmla="*/ 418 h 725"/>
              <a:gd name="T96" fmla="*/ 568 w 572"/>
              <a:gd name="T97" fmla="*/ 368 h 725"/>
              <a:gd name="T98" fmla="*/ 572 w 572"/>
              <a:gd name="T99" fmla="*/ 317 h 725"/>
              <a:gd name="T100" fmla="*/ 570 w 572"/>
              <a:gd name="T101" fmla="*/ 265 h 725"/>
              <a:gd name="T102" fmla="*/ 560 w 572"/>
              <a:gd name="T103" fmla="*/ 216 h 725"/>
              <a:gd name="T104" fmla="*/ 543 w 572"/>
              <a:gd name="T105" fmla="*/ 167 h 725"/>
              <a:gd name="T106" fmla="*/ 517 w 572"/>
              <a:gd name="T107" fmla="*/ 121 h 725"/>
              <a:gd name="T108" fmla="*/ 481 w 572"/>
              <a:gd name="T109" fmla="*/ 80 h 725"/>
              <a:gd name="T110" fmla="*/ 434 w 572"/>
              <a:gd name="T111" fmla="*/ 43 h 725"/>
              <a:gd name="T112" fmla="*/ 375 w 572"/>
              <a:gd name="T113" fmla="*/ 1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2" h="725">
                <a:moveTo>
                  <a:pt x="375" y="12"/>
                </a:moveTo>
                <a:lnTo>
                  <a:pt x="352" y="5"/>
                </a:lnTo>
                <a:lnTo>
                  <a:pt x="328" y="0"/>
                </a:lnTo>
                <a:lnTo>
                  <a:pt x="303" y="0"/>
                </a:lnTo>
                <a:lnTo>
                  <a:pt x="277" y="2"/>
                </a:lnTo>
                <a:lnTo>
                  <a:pt x="250" y="8"/>
                </a:lnTo>
                <a:lnTo>
                  <a:pt x="224" y="16"/>
                </a:lnTo>
                <a:lnTo>
                  <a:pt x="197" y="28"/>
                </a:lnTo>
                <a:lnTo>
                  <a:pt x="172" y="42"/>
                </a:lnTo>
                <a:lnTo>
                  <a:pt x="147" y="57"/>
                </a:lnTo>
                <a:lnTo>
                  <a:pt x="124" y="75"/>
                </a:lnTo>
                <a:lnTo>
                  <a:pt x="101" y="95"/>
                </a:lnTo>
                <a:lnTo>
                  <a:pt x="80" y="116"/>
                </a:lnTo>
                <a:lnTo>
                  <a:pt x="63" y="138"/>
                </a:lnTo>
                <a:lnTo>
                  <a:pt x="46" y="163"/>
                </a:lnTo>
                <a:lnTo>
                  <a:pt x="34" y="188"/>
                </a:lnTo>
                <a:lnTo>
                  <a:pt x="23" y="214"/>
                </a:lnTo>
                <a:lnTo>
                  <a:pt x="10" y="271"/>
                </a:lnTo>
                <a:lnTo>
                  <a:pt x="1" y="331"/>
                </a:lnTo>
                <a:lnTo>
                  <a:pt x="0" y="393"/>
                </a:lnTo>
                <a:lnTo>
                  <a:pt x="5" y="455"/>
                </a:lnTo>
                <a:lnTo>
                  <a:pt x="15" y="515"/>
                </a:lnTo>
                <a:lnTo>
                  <a:pt x="33" y="569"/>
                </a:lnTo>
                <a:lnTo>
                  <a:pt x="56" y="617"/>
                </a:lnTo>
                <a:lnTo>
                  <a:pt x="87" y="655"/>
                </a:lnTo>
                <a:lnTo>
                  <a:pt x="105" y="672"/>
                </a:lnTo>
                <a:lnTo>
                  <a:pt x="125" y="684"/>
                </a:lnTo>
                <a:lnTo>
                  <a:pt x="146" y="696"/>
                </a:lnTo>
                <a:lnTo>
                  <a:pt x="167" y="706"/>
                </a:lnTo>
                <a:lnTo>
                  <a:pt x="190" y="713"/>
                </a:lnTo>
                <a:lnTo>
                  <a:pt x="214" y="719"/>
                </a:lnTo>
                <a:lnTo>
                  <a:pt x="238" y="722"/>
                </a:lnTo>
                <a:lnTo>
                  <a:pt x="262" y="725"/>
                </a:lnTo>
                <a:lnTo>
                  <a:pt x="286" y="725"/>
                </a:lnTo>
                <a:lnTo>
                  <a:pt x="310" y="722"/>
                </a:lnTo>
                <a:lnTo>
                  <a:pt x="333" y="718"/>
                </a:lnTo>
                <a:lnTo>
                  <a:pt x="356" y="712"/>
                </a:lnTo>
                <a:lnTo>
                  <a:pt x="378" y="704"/>
                </a:lnTo>
                <a:lnTo>
                  <a:pt x="399" y="695"/>
                </a:lnTo>
                <a:lnTo>
                  <a:pt x="419" y="683"/>
                </a:lnTo>
                <a:lnTo>
                  <a:pt x="436" y="669"/>
                </a:lnTo>
                <a:lnTo>
                  <a:pt x="453" y="651"/>
                </a:lnTo>
                <a:lnTo>
                  <a:pt x="473" y="626"/>
                </a:lnTo>
                <a:lnTo>
                  <a:pt x="492" y="593"/>
                </a:lnTo>
                <a:lnTo>
                  <a:pt x="512" y="555"/>
                </a:lnTo>
                <a:lnTo>
                  <a:pt x="530" y="514"/>
                </a:lnTo>
                <a:lnTo>
                  <a:pt x="547" y="468"/>
                </a:lnTo>
                <a:lnTo>
                  <a:pt x="559" y="418"/>
                </a:lnTo>
                <a:lnTo>
                  <a:pt x="568" y="368"/>
                </a:lnTo>
                <a:lnTo>
                  <a:pt x="572" y="317"/>
                </a:lnTo>
                <a:lnTo>
                  <a:pt x="570" y="265"/>
                </a:lnTo>
                <a:lnTo>
                  <a:pt x="560" y="216"/>
                </a:lnTo>
                <a:lnTo>
                  <a:pt x="543" y="167"/>
                </a:lnTo>
                <a:lnTo>
                  <a:pt x="517" y="121"/>
                </a:lnTo>
                <a:lnTo>
                  <a:pt x="481" y="80"/>
                </a:lnTo>
                <a:lnTo>
                  <a:pt x="434" y="43"/>
                </a:lnTo>
                <a:lnTo>
                  <a:pt x="375" y="12"/>
                </a:lnTo>
                <a:close/>
              </a:path>
            </a:pathLst>
          </a:custGeom>
          <a:solidFill>
            <a:srgbClr val="CC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8088313" y="1181100"/>
            <a:ext cx="439738" cy="557213"/>
          </a:xfrm>
          <a:custGeom>
            <a:avLst/>
            <a:gdLst>
              <a:gd name="T0" fmla="*/ 402 w 554"/>
              <a:gd name="T1" fmla="*/ 31 h 703"/>
              <a:gd name="T2" fmla="*/ 464 w 554"/>
              <a:gd name="T3" fmla="*/ 76 h 703"/>
              <a:gd name="T4" fmla="*/ 509 w 554"/>
              <a:gd name="T5" fmla="*/ 129 h 703"/>
              <a:gd name="T6" fmla="*/ 537 w 554"/>
              <a:gd name="T7" fmla="*/ 189 h 703"/>
              <a:gd name="T8" fmla="*/ 552 w 554"/>
              <a:gd name="T9" fmla="*/ 252 h 703"/>
              <a:gd name="T10" fmla="*/ 554 w 554"/>
              <a:gd name="T11" fmla="*/ 318 h 703"/>
              <a:gd name="T12" fmla="*/ 547 w 554"/>
              <a:gd name="T13" fmla="*/ 383 h 703"/>
              <a:gd name="T14" fmla="*/ 532 w 554"/>
              <a:gd name="T15" fmla="*/ 446 h 703"/>
              <a:gd name="T16" fmla="*/ 511 w 554"/>
              <a:gd name="T17" fmla="*/ 506 h 703"/>
              <a:gd name="T18" fmla="*/ 486 w 554"/>
              <a:gd name="T19" fmla="*/ 560 h 703"/>
              <a:gd name="T20" fmla="*/ 459 w 554"/>
              <a:gd name="T21" fmla="*/ 605 h 703"/>
              <a:gd name="T22" fmla="*/ 434 w 554"/>
              <a:gd name="T23" fmla="*/ 638 h 703"/>
              <a:gd name="T24" fmla="*/ 410 w 554"/>
              <a:gd name="T25" fmla="*/ 660 h 703"/>
              <a:gd name="T26" fmla="*/ 380 w 554"/>
              <a:gd name="T27" fmla="*/ 677 h 703"/>
              <a:gd name="T28" fmla="*/ 348 w 554"/>
              <a:gd name="T29" fmla="*/ 690 h 703"/>
              <a:gd name="T30" fmla="*/ 313 w 554"/>
              <a:gd name="T31" fmla="*/ 698 h 703"/>
              <a:gd name="T32" fmla="*/ 277 w 554"/>
              <a:gd name="T33" fmla="*/ 703 h 703"/>
              <a:gd name="T34" fmla="*/ 240 w 554"/>
              <a:gd name="T35" fmla="*/ 702 h 703"/>
              <a:gd name="T36" fmla="*/ 204 w 554"/>
              <a:gd name="T37" fmla="*/ 697 h 703"/>
              <a:gd name="T38" fmla="*/ 169 w 554"/>
              <a:gd name="T39" fmla="*/ 688 h 703"/>
              <a:gd name="T40" fmla="*/ 142 w 554"/>
              <a:gd name="T41" fmla="*/ 676 h 703"/>
              <a:gd name="T42" fmla="*/ 124 w 554"/>
              <a:gd name="T43" fmla="*/ 666 h 703"/>
              <a:gd name="T44" fmla="*/ 107 w 554"/>
              <a:gd name="T45" fmla="*/ 656 h 703"/>
              <a:gd name="T46" fmla="*/ 92 w 554"/>
              <a:gd name="T47" fmla="*/ 643 h 703"/>
              <a:gd name="T48" fmla="*/ 54 w 554"/>
              <a:gd name="T49" fmla="*/ 599 h 703"/>
              <a:gd name="T50" fmla="*/ 15 w 554"/>
              <a:gd name="T51" fmla="*/ 500 h 703"/>
              <a:gd name="T52" fmla="*/ 0 w 554"/>
              <a:gd name="T53" fmla="*/ 383 h 703"/>
              <a:gd name="T54" fmla="*/ 10 w 554"/>
              <a:gd name="T55" fmla="*/ 263 h 703"/>
              <a:gd name="T56" fmla="*/ 32 w 554"/>
              <a:gd name="T57" fmla="*/ 183 h 703"/>
              <a:gd name="T58" fmla="*/ 61 w 554"/>
              <a:gd name="T59" fmla="*/ 135 h 703"/>
              <a:gd name="T60" fmla="*/ 97 w 554"/>
              <a:gd name="T61" fmla="*/ 92 h 703"/>
              <a:gd name="T62" fmla="*/ 142 w 554"/>
              <a:gd name="T63" fmla="*/ 56 h 703"/>
              <a:gd name="T64" fmla="*/ 192 w 554"/>
              <a:gd name="T65" fmla="*/ 27 h 703"/>
              <a:gd name="T66" fmla="*/ 243 w 554"/>
              <a:gd name="T67" fmla="*/ 8 h 703"/>
              <a:gd name="T68" fmla="*/ 293 w 554"/>
              <a:gd name="T69" fmla="*/ 0 h 703"/>
              <a:gd name="T70" fmla="*/ 341 w 554"/>
              <a:gd name="T71" fmla="*/ 5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 h="703">
                <a:moveTo>
                  <a:pt x="363" y="12"/>
                </a:moveTo>
                <a:lnTo>
                  <a:pt x="402" y="31"/>
                </a:lnTo>
                <a:lnTo>
                  <a:pt x="435" y="52"/>
                </a:lnTo>
                <a:lnTo>
                  <a:pt x="464" y="76"/>
                </a:lnTo>
                <a:lnTo>
                  <a:pt x="488" y="102"/>
                </a:lnTo>
                <a:lnTo>
                  <a:pt x="509" y="129"/>
                </a:lnTo>
                <a:lnTo>
                  <a:pt x="525" y="159"/>
                </a:lnTo>
                <a:lnTo>
                  <a:pt x="537" y="189"/>
                </a:lnTo>
                <a:lnTo>
                  <a:pt x="546" y="220"/>
                </a:lnTo>
                <a:lnTo>
                  <a:pt x="552" y="252"/>
                </a:lnTo>
                <a:lnTo>
                  <a:pt x="554" y="285"/>
                </a:lnTo>
                <a:lnTo>
                  <a:pt x="554" y="318"/>
                </a:lnTo>
                <a:lnTo>
                  <a:pt x="552" y="350"/>
                </a:lnTo>
                <a:lnTo>
                  <a:pt x="547" y="383"/>
                </a:lnTo>
                <a:lnTo>
                  <a:pt x="540" y="415"/>
                </a:lnTo>
                <a:lnTo>
                  <a:pt x="532" y="446"/>
                </a:lnTo>
                <a:lnTo>
                  <a:pt x="523" y="476"/>
                </a:lnTo>
                <a:lnTo>
                  <a:pt x="511" y="506"/>
                </a:lnTo>
                <a:lnTo>
                  <a:pt x="500" y="533"/>
                </a:lnTo>
                <a:lnTo>
                  <a:pt x="486" y="560"/>
                </a:lnTo>
                <a:lnTo>
                  <a:pt x="473" y="584"/>
                </a:lnTo>
                <a:lnTo>
                  <a:pt x="459" y="605"/>
                </a:lnTo>
                <a:lnTo>
                  <a:pt x="447" y="623"/>
                </a:lnTo>
                <a:lnTo>
                  <a:pt x="434" y="638"/>
                </a:lnTo>
                <a:lnTo>
                  <a:pt x="422" y="650"/>
                </a:lnTo>
                <a:lnTo>
                  <a:pt x="410" y="660"/>
                </a:lnTo>
                <a:lnTo>
                  <a:pt x="395" y="669"/>
                </a:lnTo>
                <a:lnTo>
                  <a:pt x="380" y="677"/>
                </a:lnTo>
                <a:lnTo>
                  <a:pt x="365" y="684"/>
                </a:lnTo>
                <a:lnTo>
                  <a:pt x="348" y="690"/>
                </a:lnTo>
                <a:lnTo>
                  <a:pt x="330" y="695"/>
                </a:lnTo>
                <a:lnTo>
                  <a:pt x="313" y="698"/>
                </a:lnTo>
                <a:lnTo>
                  <a:pt x="296" y="702"/>
                </a:lnTo>
                <a:lnTo>
                  <a:pt x="277" y="703"/>
                </a:lnTo>
                <a:lnTo>
                  <a:pt x="259" y="703"/>
                </a:lnTo>
                <a:lnTo>
                  <a:pt x="240" y="702"/>
                </a:lnTo>
                <a:lnTo>
                  <a:pt x="222" y="700"/>
                </a:lnTo>
                <a:lnTo>
                  <a:pt x="204" y="697"/>
                </a:lnTo>
                <a:lnTo>
                  <a:pt x="186" y="692"/>
                </a:lnTo>
                <a:lnTo>
                  <a:pt x="169" y="688"/>
                </a:lnTo>
                <a:lnTo>
                  <a:pt x="152" y="681"/>
                </a:lnTo>
                <a:lnTo>
                  <a:pt x="142" y="676"/>
                </a:lnTo>
                <a:lnTo>
                  <a:pt x="133" y="672"/>
                </a:lnTo>
                <a:lnTo>
                  <a:pt x="124" y="666"/>
                </a:lnTo>
                <a:lnTo>
                  <a:pt x="116" y="661"/>
                </a:lnTo>
                <a:lnTo>
                  <a:pt x="107" y="656"/>
                </a:lnTo>
                <a:lnTo>
                  <a:pt x="99" y="649"/>
                </a:lnTo>
                <a:lnTo>
                  <a:pt x="92" y="643"/>
                </a:lnTo>
                <a:lnTo>
                  <a:pt x="84" y="636"/>
                </a:lnTo>
                <a:lnTo>
                  <a:pt x="54" y="599"/>
                </a:lnTo>
                <a:lnTo>
                  <a:pt x="31" y="553"/>
                </a:lnTo>
                <a:lnTo>
                  <a:pt x="15" y="500"/>
                </a:lnTo>
                <a:lnTo>
                  <a:pt x="4" y="442"/>
                </a:lnTo>
                <a:lnTo>
                  <a:pt x="0" y="383"/>
                </a:lnTo>
                <a:lnTo>
                  <a:pt x="2" y="322"/>
                </a:lnTo>
                <a:lnTo>
                  <a:pt x="10" y="263"/>
                </a:lnTo>
                <a:lnTo>
                  <a:pt x="23" y="209"/>
                </a:lnTo>
                <a:lnTo>
                  <a:pt x="32" y="183"/>
                </a:lnTo>
                <a:lnTo>
                  <a:pt x="44" y="158"/>
                </a:lnTo>
                <a:lnTo>
                  <a:pt x="61" y="135"/>
                </a:lnTo>
                <a:lnTo>
                  <a:pt x="78" y="113"/>
                </a:lnTo>
                <a:lnTo>
                  <a:pt x="97" y="92"/>
                </a:lnTo>
                <a:lnTo>
                  <a:pt x="119" y="73"/>
                </a:lnTo>
                <a:lnTo>
                  <a:pt x="142" y="56"/>
                </a:lnTo>
                <a:lnTo>
                  <a:pt x="167" y="41"/>
                </a:lnTo>
                <a:lnTo>
                  <a:pt x="192" y="27"/>
                </a:lnTo>
                <a:lnTo>
                  <a:pt x="217" y="16"/>
                </a:lnTo>
                <a:lnTo>
                  <a:pt x="243" y="8"/>
                </a:lnTo>
                <a:lnTo>
                  <a:pt x="268" y="3"/>
                </a:lnTo>
                <a:lnTo>
                  <a:pt x="293" y="0"/>
                </a:lnTo>
                <a:lnTo>
                  <a:pt x="318" y="0"/>
                </a:lnTo>
                <a:lnTo>
                  <a:pt x="341" y="5"/>
                </a:lnTo>
                <a:lnTo>
                  <a:pt x="363" y="12"/>
                </a:lnTo>
                <a:close/>
              </a:path>
            </a:pathLst>
          </a:custGeom>
          <a:solidFill>
            <a:srgbClr val="CC3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8097838" y="1187450"/>
            <a:ext cx="427038" cy="539750"/>
          </a:xfrm>
          <a:custGeom>
            <a:avLst/>
            <a:gdLst>
              <a:gd name="T0" fmla="*/ 388 w 537"/>
              <a:gd name="T1" fmla="*/ 29 h 681"/>
              <a:gd name="T2" fmla="*/ 448 w 537"/>
              <a:gd name="T3" fmla="*/ 73 h 681"/>
              <a:gd name="T4" fmla="*/ 492 w 537"/>
              <a:gd name="T5" fmla="*/ 126 h 681"/>
              <a:gd name="T6" fmla="*/ 520 w 537"/>
              <a:gd name="T7" fmla="*/ 183 h 681"/>
              <a:gd name="T8" fmla="*/ 534 w 537"/>
              <a:gd name="T9" fmla="*/ 244 h 681"/>
              <a:gd name="T10" fmla="*/ 537 w 537"/>
              <a:gd name="T11" fmla="*/ 308 h 681"/>
              <a:gd name="T12" fmla="*/ 530 w 537"/>
              <a:gd name="T13" fmla="*/ 371 h 681"/>
              <a:gd name="T14" fmla="*/ 515 w 537"/>
              <a:gd name="T15" fmla="*/ 432 h 681"/>
              <a:gd name="T16" fmla="*/ 496 w 537"/>
              <a:gd name="T17" fmla="*/ 490 h 681"/>
              <a:gd name="T18" fmla="*/ 470 w 537"/>
              <a:gd name="T19" fmla="*/ 543 h 681"/>
              <a:gd name="T20" fmla="*/ 445 w 537"/>
              <a:gd name="T21" fmla="*/ 587 h 681"/>
              <a:gd name="T22" fmla="*/ 421 w 537"/>
              <a:gd name="T23" fmla="*/ 619 h 681"/>
              <a:gd name="T24" fmla="*/ 396 w 537"/>
              <a:gd name="T25" fmla="*/ 639 h 681"/>
              <a:gd name="T26" fmla="*/ 368 w 537"/>
              <a:gd name="T27" fmla="*/ 656 h 681"/>
              <a:gd name="T28" fmla="*/ 337 w 537"/>
              <a:gd name="T29" fmla="*/ 668 h 681"/>
              <a:gd name="T30" fmla="*/ 303 w 537"/>
              <a:gd name="T31" fmla="*/ 677 h 681"/>
              <a:gd name="T32" fmla="*/ 267 w 537"/>
              <a:gd name="T33" fmla="*/ 681 h 681"/>
              <a:gd name="T34" fmla="*/ 233 w 537"/>
              <a:gd name="T35" fmla="*/ 680 h 681"/>
              <a:gd name="T36" fmla="*/ 197 w 537"/>
              <a:gd name="T37" fmla="*/ 675 h 681"/>
              <a:gd name="T38" fmla="*/ 163 w 537"/>
              <a:gd name="T39" fmla="*/ 666 h 681"/>
              <a:gd name="T40" fmla="*/ 137 w 537"/>
              <a:gd name="T41" fmla="*/ 654 h 681"/>
              <a:gd name="T42" fmla="*/ 120 w 537"/>
              <a:gd name="T43" fmla="*/ 646 h 681"/>
              <a:gd name="T44" fmla="*/ 104 w 537"/>
              <a:gd name="T45" fmla="*/ 635 h 681"/>
              <a:gd name="T46" fmla="*/ 88 w 537"/>
              <a:gd name="T47" fmla="*/ 623 h 681"/>
              <a:gd name="T48" fmla="*/ 52 w 537"/>
              <a:gd name="T49" fmla="*/ 581 h 681"/>
              <a:gd name="T50" fmla="*/ 14 w 537"/>
              <a:gd name="T51" fmla="*/ 484 h 681"/>
              <a:gd name="T52" fmla="*/ 0 w 537"/>
              <a:gd name="T53" fmla="*/ 370 h 681"/>
              <a:gd name="T54" fmla="*/ 8 w 537"/>
              <a:gd name="T55" fmla="*/ 255 h 681"/>
              <a:gd name="T56" fmla="*/ 30 w 537"/>
              <a:gd name="T57" fmla="*/ 178 h 681"/>
              <a:gd name="T58" fmla="*/ 58 w 537"/>
              <a:gd name="T59" fmla="*/ 130 h 681"/>
              <a:gd name="T60" fmla="*/ 93 w 537"/>
              <a:gd name="T61" fmla="*/ 89 h 681"/>
              <a:gd name="T62" fmla="*/ 137 w 537"/>
              <a:gd name="T63" fmla="*/ 53 h 681"/>
              <a:gd name="T64" fmla="*/ 184 w 537"/>
              <a:gd name="T65" fmla="*/ 26 h 681"/>
              <a:gd name="T66" fmla="*/ 234 w 537"/>
              <a:gd name="T67" fmla="*/ 7 h 681"/>
              <a:gd name="T68" fmla="*/ 282 w 537"/>
              <a:gd name="T69" fmla="*/ 0 h 681"/>
              <a:gd name="T70" fmla="*/ 330 w 537"/>
              <a:gd name="T71" fmla="*/ 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7" h="681">
                <a:moveTo>
                  <a:pt x="350" y="11"/>
                </a:moveTo>
                <a:lnTo>
                  <a:pt x="388" y="29"/>
                </a:lnTo>
                <a:lnTo>
                  <a:pt x="421" y="50"/>
                </a:lnTo>
                <a:lnTo>
                  <a:pt x="448" y="73"/>
                </a:lnTo>
                <a:lnTo>
                  <a:pt x="473" y="98"/>
                </a:lnTo>
                <a:lnTo>
                  <a:pt x="492" y="126"/>
                </a:lnTo>
                <a:lnTo>
                  <a:pt x="508" y="153"/>
                </a:lnTo>
                <a:lnTo>
                  <a:pt x="520" y="183"/>
                </a:lnTo>
                <a:lnTo>
                  <a:pt x="529" y="213"/>
                </a:lnTo>
                <a:lnTo>
                  <a:pt x="534" y="244"/>
                </a:lnTo>
                <a:lnTo>
                  <a:pt x="537" y="276"/>
                </a:lnTo>
                <a:lnTo>
                  <a:pt x="537" y="308"/>
                </a:lnTo>
                <a:lnTo>
                  <a:pt x="534" y="339"/>
                </a:lnTo>
                <a:lnTo>
                  <a:pt x="530" y="371"/>
                </a:lnTo>
                <a:lnTo>
                  <a:pt x="523" y="402"/>
                </a:lnTo>
                <a:lnTo>
                  <a:pt x="515" y="432"/>
                </a:lnTo>
                <a:lnTo>
                  <a:pt x="506" y="461"/>
                </a:lnTo>
                <a:lnTo>
                  <a:pt x="496" y="490"/>
                </a:lnTo>
                <a:lnTo>
                  <a:pt x="483" y="517"/>
                </a:lnTo>
                <a:lnTo>
                  <a:pt x="470" y="543"/>
                </a:lnTo>
                <a:lnTo>
                  <a:pt x="458" y="566"/>
                </a:lnTo>
                <a:lnTo>
                  <a:pt x="445" y="587"/>
                </a:lnTo>
                <a:lnTo>
                  <a:pt x="432" y="604"/>
                </a:lnTo>
                <a:lnTo>
                  <a:pt x="421" y="619"/>
                </a:lnTo>
                <a:lnTo>
                  <a:pt x="409" y="629"/>
                </a:lnTo>
                <a:lnTo>
                  <a:pt x="396" y="639"/>
                </a:lnTo>
                <a:lnTo>
                  <a:pt x="383" y="649"/>
                </a:lnTo>
                <a:lnTo>
                  <a:pt x="368" y="656"/>
                </a:lnTo>
                <a:lnTo>
                  <a:pt x="353" y="663"/>
                </a:lnTo>
                <a:lnTo>
                  <a:pt x="337" y="668"/>
                </a:lnTo>
                <a:lnTo>
                  <a:pt x="320" y="673"/>
                </a:lnTo>
                <a:lnTo>
                  <a:pt x="303" y="677"/>
                </a:lnTo>
                <a:lnTo>
                  <a:pt x="286" y="680"/>
                </a:lnTo>
                <a:lnTo>
                  <a:pt x="267" y="681"/>
                </a:lnTo>
                <a:lnTo>
                  <a:pt x="250" y="681"/>
                </a:lnTo>
                <a:lnTo>
                  <a:pt x="233" y="680"/>
                </a:lnTo>
                <a:lnTo>
                  <a:pt x="214" y="679"/>
                </a:lnTo>
                <a:lnTo>
                  <a:pt x="197" y="675"/>
                </a:lnTo>
                <a:lnTo>
                  <a:pt x="180" y="671"/>
                </a:lnTo>
                <a:lnTo>
                  <a:pt x="163" y="666"/>
                </a:lnTo>
                <a:lnTo>
                  <a:pt x="146" y="659"/>
                </a:lnTo>
                <a:lnTo>
                  <a:pt x="137" y="654"/>
                </a:lnTo>
                <a:lnTo>
                  <a:pt x="128" y="651"/>
                </a:lnTo>
                <a:lnTo>
                  <a:pt x="120" y="646"/>
                </a:lnTo>
                <a:lnTo>
                  <a:pt x="112" y="641"/>
                </a:lnTo>
                <a:lnTo>
                  <a:pt x="104" y="635"/>
                </a:lnTo>
                <a:lnTo>
                  <a:pt x="96" y="629"/>
                </a:lnTo>
                <a:lnTo>
                  <a:pt x="88" y="623"/>
                </a:lnTo>
                <a:lnTo>
                  <a:pt x="81" y="616"/>
                </a:lnTo>
                <a:lnTo>
                  <a:pt x="52" y="581"/>
                </a:lnTo>
                <a:lnTo>
                  <a:pt x="30" y="536"/>
                </a:lnTo>
                <a:lnTo>
                  <a:pt x="14" y="484"/>
                </a:lnTo>
                <a:lnTo>
                  <a:pt x="4" y="429"/>
                </a:lnTo>
                <a:lnTo>
                  <a:pt x="0" y="370"/>
                </a:lnTo>
                <a:lnTo>
                  <a:pt x="1" y="311"/>
                </a:lnTo>
                <a:lnTo>
                  <a:pt x="8" y="255"/>
                </a:lnTo>
                <a:lnTo>
                  <a:pt x="21" y="202"/>
                </a:lnTo>
                <a:lnTo>
                  <a:pt x="30" y="178"/>
                </a:lnTo>
                <a:lnTo>
                  <a:pt x="43" y="153"/>
                </a:lnTo>
                <a:lnTo>
                  <a:pt x="58" y="130"/>
                </a:lnTo>
                <a:lnTo>
                  <a:pt x="75" y="109"/>
                </a:lnTo>
                <a:lnTo>
                  <a:pt x="93" y="89"/>
                </a:lnTo>
                <a:lnTo>
                  <a:pt x="114" y="71"/>
                </a:lnTo>
                <a:lnTo>
                  <a:pt x="137" y="53"/>
                </a:lnTo>
                <a:lnTo>
                  <a:pt x="160" y="38"/>
                </a:lnTo>
                <a:lnTo>
                  <a:pt x="184" y="26"/>
                </a:lnTo>
                <a:lnTo>
                  <a:pt x="209" y="15"/>
                </a:lnTo>
                <a:lnTo>
                  <a:pt x="234" y="7"/>
                </a:lnTo>
                <a:lnTo>
                  <a:pt x="258" y="3"/>
                </a:lnTo>
                <a:lnTo>
                  <a:pt x="282" y="0"/>
                </a:lnTo>
                <a:lnTo>
                  <a:pt x="307" y="0"/>
                </a:lnTo>
                <a:lnTo>
                  <a:pt x="330" y="4"/>
                </a:lnTo>
                <a:lnTo>
                  <a:pt x="350" y="11"/>
                </a:lnTo>
                <a:close/>
              </a:path>
            </a:pathLst>
          </a:custGeom>
          <a:solidFill>
            <a:srgbClr val="CC3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8105775" y="1193800"/>
            <a:ext cx="411163" cy="523875"/>
          </a:xfrm>
          <a:custGeom>
            <a:avLst/>
            <a:gdLst>
              <a:gd name="T0" fmla="*/ 377 w 520"/>
              <a:gd name="T1" fmla="*/ 29 h 660"/>
              <a:gd name="T2" fmla="*/ 436 w 520"/>
              <a:gd name="T3" fmla="*/ 72 h 660"/>
              <a:gd name="T4" fmla="*/ 477 w 520"/>
              <a:gd name="T5" fmla="*/ 121 h 660"/>
              <a:gd name="T6" fmla="*/ 504 w 520"/>
              <a:gd name="T7" fmla="*/ 178 h 660"/>
              <a:gd name="T8" fmla="*/ 518 w 520"/>
              <a:gd name="T9" fmla="*/ 236 h 660"/>
              <a:gd name="T10" fmla="*/ 520 w 520"/>
              <a:gd name="T11" fmla="*/ 299 h 660"/>
              <a:gd name="T12" fmla="*/ 514 w 520"/>
              <a:gd name="T13" fmla="*/ 360 h 660"/>
              <a:gd name="T14" fmla="*/ 500 w 520"/>
              <a:gd name="T15" fmla="*/ 418 h 660"/>
              <a:gd name="T16" fmla="*/ 481 w 520"/>
              <a:gd name="T17" fmla="*/ 474 h 660"/>
              <a:gd name="T18" fmla="*/ 457 w 520"/>
              <a:gd name="T19" fmla="*/ 526 h 660"/>
              <a:gd name="T20" fmla="*/ 431 w 520"/>
              <a:gd name="T21" fmla="*/ 568 h 660"/>
              <a:gd name="T22" fmla="*/ 407 w 520"/>
              <a:gd name="T23" fmla="*/ 599 h 660"/>
              <a:gd name="T24" fmla="*/ 384 w 520"/>
              <a:gd name="T25" fmla="*/ 619 h 660"/>
              <a:gd name="T26" fmla="*/ 356 w 520"/>
              <a:gd name="T27" fmla="*/ 636 h 660"/>
              <a:gd name="T28" fmla="*/ 326 w 520"/>
              <a:gd name="T29" fmla="*/ 648 h 660"/>
              <a:gd name="T30" fmla="*/ 294 w 520"/>
              <a:gd name="T31" fmla="*/ 656 h 660"/>
              <a:gd name="T32" fmla="*/ 261 w 520"/>
              <a:gd name="T33" fmla="*/ 659 h 660"/>
              <a:gd name="T34" fmla="*/ 226 w 520"/>
              <a:gd name="T35" fmla="*/ 659 h 660"/>
              <a:gd name="T36" fmla="*/ 192 w 520"/>
              <a:gd name="T37" fmla="*/ 655 h 660"/>
              <a:gd name="T38" fmla="*/ 159 w 520"/>
              <a:gd name="T39" fmla="*/ 645 h 660"/>
              <a:gd name="T40" fmla="*/ 134 w 520"/>
              <a:gd name="T41" fmla="*/ 634 h 660"/>
              <a:gd name="T42" fmla="*/ 117 w 520"/>
              <a:gd name="T43" fmla="*/ 626 h 660"/>
              <a:gd name="T44" fmla="*/ 101 w 520"/>
              <a:gd name="T45" fmla="*/ 615 h 660"/>
              <a:gd name="T46" fmla="*/ 87 w 520"/>
              <a:gd name="T47" fmla="*/ 603 h 660"/>
              <a:gd name="T48" fmla="*/ 52 w 520"/>
              <a:gd name="T49" fmla="*/ 562 h 660"/>
              <a:gd name="T50" fmla="*/ 14 w 520"/>
              <a:gd name="T51" fmla="*/ 469 h 660"/>
              <a:gd name="T52" fmla="*/ 0 w 520"/>
              <a:gd name="T53" fmla="*/ 359 h 660"/>
              <a:gd name="T54" fmla="*/ 8 w 520"/>
              <a:gd name="T55" fmla="*/ 247 h 660"/>
              <a:gd name="T56" fmla="*/ 30 w 520"/>
              <a:gd name="T57" fmla="*/ 172 h 660"/>
              <a:gd name="T58" fmla="*/ 57 w 520"/>
              <a:gd name="T59" fmla="*/ 127 h 660"/>
              <a:gd name="T60" fmla="*/ 91 w 520"/>
              <a:gd name="T61" fmla="*/ 87 h 660"/>
              <a:gd name="T62" fmla="*/ 133 w 520"/>
              <a:gd name="T63" fmla="*/ 52 h 660"/>
              <a:gd name="T64" fmla="*/ 179 w 520"/>
              <a:gd name="T65" fmla="*/ 26 h 660"/>
              <a:gd name="T66" fmla="*/ 227 w 520"/>
              <a:gd name="T67" fmla="*/ 7 h 660"/>
              <a:gd name="T68" fmla="*/ 275 w 520"/>
              <a:gd name="T69" fmla="*/ 0 h 660"/>
              <a:gd name="T70" fmla="*/ 319 w 520"/>
              <a:gd name="T71" fmla="*/ 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0" h="660">
                <a:moveTo>
                  <a:pt x="340" y="11"/>
                </a:moveTo>
                <a:lnTo>
                  <a:pt x="377" y="29"/>
                </a:lnTo>
                <a:lnTo>
                  <a:pt x="408" y="49"/>
                </a:lnTo>
                <a:lnTo>
                  <a:pt x="436" y="72"/>
                </a:lnTo>
                <a:lnTo>
                  <a:pt x="459" y="96"/>
                </a:lnTo>
                <a:lnTo>
                  <a:pt x="477" y="121"/>
                </a:lnTo>
                <a:lnTo>
                  <a:pt x="492" y="149"/>
                </a:lnTo>
                <a:lnTo>
                  <a:pt x="504" y="178"/>
                </a:lnTo>
                <a:lnTo>
                  <a:pt x="513" y="207"/>
                </a:lnTo>
                <a:lnTo>
                  <a:pt x="518" y="236"/>
                </a:lnTo>
                <a:lnTo>
                  <a:pt x="520" y="268"/>
                </a:lnTo>
                <a:lnTo>
                  <a:pt x="520" y="299"/>
                </a:lnTo>
                <a:lnTo>
                  <a:pt x="518" y="329"/>
                </a:lnTo>
                <a:lnTo>
                  <a:pt x="514" y="360"/>
                </a:lnTo>
                <a:lnTo>
                  <a:pt x="507" y="388"/>
                </a:lnTo>
                <a:lnTo>
                  <a:pt x="500" y="418"/>
                </a:lnTo>
                <a:lnTo>
                  <a:pt x="491" y="446"/>
                </a:lnTo>
                <a:lnTo>
                  <a:pt x="481" y="474"/>
                </a:lnTo>
                <a:lnTo>
                  <a:pt x="468" y="500"/>
                </a:lnTo>
                <a:lnTo>
                  <a:pt x="457" y="526"/>
                </a:lnTo>
                <a:lnTo>
                  <a:pt x="444" y="547"/>
                </a:lnTo>
                <a:lnTo>
                  <a:pt x="431" y="568"/>
                </a:lnTo>
                <a:lnTo>
                  <a:pt x="420" y="584"/>
                </a:lnTo>
                <a:lnTo>
                  <a:pt x="407" y="599"/>
                </a:lnTo>
                <a:lnTo>
                  <a:pt x="397" y="610"/>
                </a:lnTo>
                <a:lnTo>
                  <a:pt x="384" y="619"/>
                </a:lnTo>
                <a:lnTo>
                  <a:pt x="371" y="628"/>
                </a:lnTo>
                <a:lnTo>
                  <a:pt x="356" y="636"/>
                </a:lnTo>
                <a:lnTo>
                  <a:pt x="343" y="642"/>
                </a:lnTo>
                <a:lnTo>
                  <a:pt x="326" y="648"/>
                </a:lnTo>
                <a:lnTo>
                  <a:pt x="310" y="652"/>
                </a:lnTo>
                <a:lnTo>
                  <a:pt x="294" y="656"/>
                </a:lnTo>
                <a:lnTo>
                  <a:pt x="277" y="658"/>
                </a:lnTo>
                <a:lnTo>
                  <a:pt x="261" y="659"/>
                </a:lnTo>
                <a:lnTo>
                  <a:pt x="243" y="660"/>
                </a:lnTo>
                <a:lnTo>
                  <a:pt x="226" y="659"/>
                </a:lnTo>
                <a:lnTo>
                  <a:pt x="209" y="657"/>
                </a:lnTo>
                <a:lnTo>
                  <a:pt x="192" y="655"/>
                </a:lnTo>
                <a:lnTo>
                  <a:pt x="175" y="650"/>
                </a:lnTo>
                <a:lnTo>
                  <a:pt x="159" y="645"/>
                </a:lnTo>
                <a:lnTo>
                  <a:pt x="143" y="638"/>
                </a:lnTo>
                <a:lnTo>
                  <a:pt x="134" y="634"/>
                </a:lnTo>
                <a:lnTo>
                  <a:pt x="126" y="630"/>
                </a:lnTo>
                <a:lnTo>
                  <a:pt x="117" y="626"/>
                </a:lnTo>
                <a:lnTo>
                  <a:pt x="109" y="620"/>
                </a:lnTo>
                <a:lnTo>
                  <a:pt x="101" y="615"/>
                </a:lnTo>
                <a:lnTo>
                  <a:pt x="94" y="610"/>
                </a:lnTo>
                <a:lnTo>
                  <a:pt x="87" y="603"/>
                </a:lnTo>
                <a:lnTo>
                  <a:pt x="80" y="597"/>
                </a:lnTo>
                <a:lnTo>
                  <a:pt x="52" y="562"/>
                </a:lnTo>
                <a:lnTo>
                  <a:pt x="30" y="519"/>
                </a:lnTo>
                <a:lnTo>
                  <a:pt x="14" y="469"/>
                </a:lnTo>
                <a:lnTo>
                  <a:pt x="5" y="415"/>
                </a:lnTo>
                <a:lnTo>
                  <a:pt x="0" y="359"/>
                </a:lnTo>
                <a:lnTo>
                  <a:pt x="3" y="302"/>
                </a:lnTo>
                <a:lnTo>
                  <a:pt x="8" y="247"/>
                </a:lnTo>
                <a:lnTo>
                  <a:pt x="21" y="196"/>
                </a:lnTo>
                <a:lnTo>
                  <a:pt x="30" y="172"/>
                </a:lnTo>
                <a:lnTo>
                  <a:pt x="42" y="149"/>
                </a:lnTo>
                <a:lnTo>
                  <a:pt x="57" y="127"/>
                </a:lnTo>
                <a:lnTo>
                  <a:pt x="73" y="106"/>
                </a:lnTo>
                <a:lnTo>
                  <a:pt x="91" y="87"/>
                </a:lnTo>
                <a:lnTo>
                  <a:pt x="112" y="68"/>
                </a:lnTo>
                <a:lnTo>
                  <a:pt x="133" y="52"/>
                </a:lnTo>
                <a:lnTo>
                  <a:pt x="156" y="37"/>
                </a:lnTo>
                <a:lnTo>
                  <a:pt x="179" y="26"/>
                </a:lnTo>
                <a:lnTo>
                  <a:pt x="203" y="15"/>
                </a:lnTo>
                <a:lnTo>
                  <a:pt x="227" y="7"/>
                </a:lnTo>
                <a:lnTo>
                  <a:pt x="251" y="3"/>
                </a:lnTo>
                <a:lnTo>
                  <a:pt x="275" y="0"/>
                </a:lnTo>
                <a:lnTo>
                  <a:pt x="298" y="0"/>
                </a:lnTo>
                <a:lnTo>
                  <a:pt x="319" y="4"/>
                </a:lnTo>
                <a:lnTo>
                  <a:pt x="340" y="11"/>
                </a:lnTo>
                <a:close/>
              </a:path>
            </a:pathLst>
          </a:custGeom>
          <a:solidFill>
            <a:srgbClr val="CC4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8113713" y="1198563"/>
            <a:ext cx="398463" cy="506413"/>
          </a:xfrm>
          <a:custGeom>
            <a:avLst/>
            <a:gdLst>
              <a:gd name="T0" fmla="*/ 364 w 502"/>
              <a:gd name="T1" fmla="*/ 28 h 638"/>
              <a:gd name="T2" fmla="*/ 420 w 502"/>
              <a:gd name="T3" fmla="*/ 69 h 638"/>
              <a:gd name="T4" fmla="*/ 461 w 502"/>
              <a:gd name="T5" fmla="*/ 118 h 638"/>
              <a:gd name="T6" fmla="*/ 486 w 502"/>
              <a:gd name="T7" fmla="*/ 172 h 638"/>
              <a:gd name="T8" fmla="*/ 500 w 502"/>
              <a:gd name="T9" fmla="*/ 229 h 638"/>
              <a:gd name="T10" fmla="*/ 502 w 502"/>
              <a:gd name="T11" fmla="*/ 289 h 638"/>
              <a:gd name="T12" fmla="*/ 495 w 502"/>
              <a:gd name="T13" fmla="*/ 348 h 638"/>
              <a:gd name="T14" fmla="*/ 482 w 502"/>
              <a:gd name="T15" fmla="*/ 405 h 638"/>
              <a:gd name="T16" fmla="*/ 463 w 502"/>
              <a:gd name="T17" fmla="*/ 459 h 638"/>
              <a:gd name="T18" fmla="*/ 441 w 502"/>
              <a:gd name="T19" fmla="*/ 508 h 638"/>
              <a:gd name="T20" fmla="*/ 417 w 502"/>
              <a:gd name="T21" fmla="*/ 550 h 638"/>
              <a:gd name="T22" fmla="*/ 394 w 502"/>
              <a:gd name="T23" fmla="*/ 580 h 638"/>
              <a:gd name="T24" fmla="*/ 372 w 502"/>
              <a:gd name="T25" fmla="*/ 599 h 638"/>
              <a:gd name="T26" fmla="*/ 345 w 502"/>
              <a:gd name="T27" fmla="*/ 615 h 638"/>
              <a:gd name="T28" fmla="*/ 315 w 502"/>
              <a:gd name="T29" fmla="*/ 627 h 638"/>
              <a:gd name="T30" fmla="*/ 284 w 502"/>
              <a:gd name="T31" fmla="*/ 635 h 638"/>
              <a:gd name="T32" fmla="*/ 251 w 502"/>
              <a:gd name="T33" fmla="*/ 638 h 638"/>
              <a:gd name="T34" fmla="*/ 217 w 502"/>
              <a:gd name="T35" fmla="*/ 638 h 638"/>
              <a:gd name="T36" fmla="*/ 184 w 502"/>
              <a:gd name="T37" fmla="*/ 634 h 638"/>
              <a:gd name="T38" fmla="*/ 152 w 502"/>
              <a:gd name="T39" fmla="*/ 624 h 638"/>
              <a:gd name="T40" fmla="*/ 129 w 502"/>
              <a:gd name="T41" fmla="*/ 615 h 638"/>
              <a:gd name="T42" fmla="*/ 113 w 502"/>
              <a:gd name="T43" fmla="*/ 606 h 638"/>
              <a:gd name="T44" fmla="*/ 96 w 502"/>
              <a:gd name="T45" fmla="*/ 597 h 638"/>
              <a:gd name="T46" fmla="*/ 83 w 502"/>
              <a:gd name="T47" fmla="*/ 584 h 638"/>
              <a:gd name="T48" fmla="*/ 49 w 502"/>
              <a:gd name="T49" fmla="*/ 545 h 638"/>
              <a:gd name="T50" fmla="*/ 13 w 502"/>
              <a:gd name="T51" fmla="*/ 455 h 638"/>
              <a:gd name="T52" fmla="*/ 0 w 502"/>
              <a:gd name="T53" fmla="*/ 348 h 638"/>
              <a:gd name="T54" fmla="*/ 8 w 502"/>
              <a:gd name="T55" fmla="*/ 240 h 638"/>
              <a:gd name="T56" fmla="*/ 28 w 502"/>
              <a:gd name="T57" fmla="*/ 167 h 638"/>
              <a:gd name="T58" fmla="*/ 54 w 502"/>
              <a:gd name="T59" fmla="*/ 124 h 638"/>
              <a:gd name="T60" fmla="*/ 88 w 502"/>
              <a:gd name="T61" fmla="*/ 84 h 638"/>
              <a:gd name="T62" fmla="*/ 129 w 502"/>
              <a:gd name="T63" fmla="*/ 51 h 638"/>
              <a:gd name="T64" fmla="*/ 173 w 502"/>
              <a:gd name="T65" fmla="*/ 26 h 638"/>
              <a:gd name="T66" fmla="*/ 219 w 502"/>
              <a:gd name="T67" fmla="*/ 8 h 638"/>
              <a:gd name="T68" fmla="*/ 265 w 502"/>
              <a:gd name="T69" fmla="*/ 0 h 638"/>
              <a:gd name="T70" fmla="*/ 308 w 502"/>
              <a:gd name="T71" fmla="*/ 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2" h="638">
                <a:moveTo>
                  <a:pt x="328" y="11"/>
                </a:moveTo>
                <a:lnTo>
                  <a:pt x="364" y="28"/>
                </a:lnTo>
                <a:lnTo>
                  <a:pt x="394" y="47"/>
                </a:lnTo>
                <a:lnTo>
                  <a:pt x="420" y="69"/>
                </a:lnTo>
                <a:lnTo>
                  <a:pt x="442" y="92"/>
                </a:lnTo>
                <a:lnTo>
                  <a:pt x="461" y="118"/>
                </a:lnTo>
                <a:lnTo>
                  <a:pt x="476" y="144"/>
                </a:lnTo>
                <a:lnTo>
                  <a:pt x="486" y="172"/>
                </a:lnTo>
                <a:lnTo>
                  <a:pt x="494" y="201"/>
                </a:lnTo>
                <a:lnTo>
                  <a:pt x="500" y="229"/>
                </a:lnTo>
                <a:lnTo>
                  <a:pt x="502" y="259"/>
                </a:lnTo>
                <a:lnTo>
                  <a:pt x="502" y="289"/>
                </a:lnTo>
                <a:lnTo>
                  <a:pt x="500" y="318"/>
                </a:lnTo>
                <a:lnTo>
                  <a:pt x="495" y="348"/>
                </a:lnTo>
                <a:lnTo>
                  <a:pt x="489" y="377"/>
                </a:lnTo>
                <a:lnTo>
                  <a:pt x="482" y="405"/>
                </a:lnTo>
                <a:lnTo>
                  <a:pt x="473" y="432"/>
                </a:lnTo>
                <a:lnTo>
                  <a:pt x="463" y="459"/>
                </a:lnTo>
                <a:lnTo>
                  <a:pt x="453" y="485"/>
                </a:lnTo>
                <a:lnTo>
                  <a:pt x="441" y="508"/>
                </a:lnTo>
                <a:lnTo>
                  <a:pt x="428" y="530"/>
                </a:lnTo>
                <a:lnTo>
                  <a:pt x="417" y="550"/>
                </a:lnTo>
                <a:lnTo>
                  <a:pt x="405" y="566"/>
                </a:lnTo>
                <a:lnTo>
                  <a:pt x="394" y="580"/>
                </a:lnTo>
                <a:lnTo>
                  <a:pt x="383" y="590"/>
                </a:lnTo>
                <a:lnTo>
                  <a:pt x="372" y="599"/>
                </a:lnTo>
                <a:lnTo>
                  <a:pt x="358" y="608"/>
                </a:lnTo>
                <a:lnTo>
                  <a:pt x="345" y="615"/>
                </a:lnTo>
                <a:lnTo>
                  <a:pt x="330" y="622"/>
                </a:lnTo>
                <a:lnTo>
                  <a:pt x="315" y="627"/>
                </a:lnTo>
                <a:lnTo>
                  <a:pt x="299" y="631"/>
                </a:lnTo>
                <a:lnTo>
                  <a:pt x="284" y="635"/>
                </a:lnTo>
                <a:lnTo>
                  <a:pt x="267" y="637"/>
                </a:lnTo>
                <a:lnTo>
                  <a:pt x="251" y="638"/>
                </a:lnTo>
                <a:lnTo>
                  <a:pt x="234" y="638"/>
                </a:lnTo>
                <a:lnTo>
                  <a:pt x="217" y="638"/>
                </a:lnTo>
                <a:lnTo>
                  <a:pt x="201" y="636"/>
                </a:lnTo>
                <a:lnTo>
                  <a:pt x="184" y="634"/>
                </a:lnTo>
                <a:lnTo>
                  <a:pt x="168" y="629"/>
                </a:lnTo>
                <a:lnTo>
                  <a:pt x="152" y="624"/>
                </a:lnTo>
                <a:lnTo>
                  <a:pt x="137" y="619"/>
                </a:lnTo>
                <a:lnTo>
                  <a:pt x="129" y="615"/>
                </a:lnTo>
                <a:lnTo>
                  <a:pt x="121" y="611"/>
                </a:lnTo>
                <a:lnTo>
                  <a:pt x="113" y="606"/>
                </a:lnTo>
                <a:lnTo>
                  <a:pt x="105" y="601"/>
                </a:lnTo>
                <a:lnTo>
                  <a:pt x="96" y="597"/>
                </a:lnTo>
                <a:lnTo>
                  <a:pt x="90" y="591"/>
                </a:lnTo>
                <a:lnTo>
                  <a:pt x="83" y="584"/>
                </a:lnTo>
                <a:lnTo>
                  <a:pt x="76" y="578"/>
                </a:lnTo>
                <a:lnTo>
                  <a:pt x="49" y="545"/>
                </a:lnTo>
                <a:lnTo>
                  <a:pt x="28" y="502"/>
                </a:lnTo>
                <a:lnTo>
                  <a:pt x="13" y="455"/>
                </a:lnTo>
                <a:lnTo>
                  <a:pt x="3" y="402"/>
                </a:lnTo>
                <a:lnTo>
                  <a:pt x="0" y="348"/>
                </a:lnTo>
                <a:lnTo>
                  <a:pt x="1" y="293"/>
                </a:lnTo>
                <a:lnTo>
                  <a:pt x="8" y="240"/>
                </a:lnTo>
                <a:lnTo>
                  <a:pt x="20" y="190"/>
                </a:lnTo>
                <a:lnTo>
                  <a:pt x="28" y="167"/>
                </a:lnTo>
                <a:lnTo>
                  <a:pt x="40" y="144"/>
                </a:lnTo>
                <a:lnTo>
                  <a:pt x="54" y="124"/>
                </a:lnTo>
                <a:lnTo>
                  <a:pt x="70" y="103"/>
                </a:lnTo>
                <a:lnTo>
                  <a:pt x="88" y="84"/>
                </a:lnTo>
                <a:lnTo>
                  <a:pt x="108" y="67"/>
                </a:lnTo>
                <a:lnTo>
                  <a:pt x="129" y="51"/>
                </a:lnTo>
                <a:lnTo>
                  <a:pt x="151" y="37"/>
                </a:lnTo>
                <a:lnTo>
                  <a:pt x="173" y="26"/>
                </a:lnTo>
                <a:lnTo>
                  <a:pt x="196" y="15"/>
                </a:lnTo>
                <a:lnTo>
                  <a:pt x="219" y="8"/>
                </a:lnTo>
                <a:lnTo>
                  <a:pt x="242" y="3"/>
                </a:lnTo>
                <a:lnTo>
                  <a:pt x="265" y="0"/>
                </a:lnTo>
                <a:lnTo>
                  <a:pt x="287" y="1"/>
                </a:lnTo>
                <a:lnTo>
                  <a:pt x="308" y="4"/>
                </a:lnTo>
                <a:lnTo>
                  <a:pt x="328" y="11"/>
                </a:lnTo>
                <a:close/>
              </a:path>
            </a:pathLst>
          </a:custGeom>
          <a:solidFill>
            <a:srgbClr val="CC4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8121650" y="1206500"/>
            <a:ext cx="385763" cy="488950"/>
          </a:xfrm>
          <a:custGeom>
            <a:avLst/>
            <a:gdLst>
              <a:gd name="T0" fmla="*/ 351 w 485"/>
              <a:gd name="T1" fmla="*/ 26 h 617"/>
              <a:gd name="T2" fmla="*/ 406 w 485"/>
              <a:gd name="T3" fmla="*/ 66 h 617"/>
              <a:gd name="T4" fmla="*/ 445 w 485"/>
              <a:gd name="T5" fmla="*/ 112 h 617"/>
              <a:gd name="T6" fmla="*/ 470 w 485"/>
              <a:gd name="T7" fmla="*/ 165 h 617"/>
              <a:gd name="T8" fmla="*/ 483 w 485"/>
              <a:gd name="T9" fmla="*/ 220 h 617"/>
              <a:gd name="T10" fmla="*/ 485 w 485"/>
              <a:gd name="T11" fmla="*/ 278 h 617"/>
              <a:gd name="T12" fmla="*/ 478 w 485"/>
              <a:gd name="T13" fmla="*/ 334 h 617"/>
              <a:gd name="T14" fmla="*/ 466 w 485"/>
              <a:gd name="T15" fmla="*/ 390 h 617"/>
              <a:gd name="T16" fmla="*/ 448 w 485"/>
              <a:gd name="T17" fmla="*/ 443 h 617"/>
              <a:gd name="T18" fmla="*/ 426 w 485"/>
              <a:gd name="T19" fmla="*/ 490 h 617"/>
              <a:gd name="T20" fmla="*/ 403 w 485"/>
              <a:gd name="T21" fmla="*/ 529 h 617"/>
              <a:gd name="T22" fmla="*/ 380 w 485"/>
              <a:gd name="T23" fmla="*/ 559 h 617"/>
              <a:gd name="T24" fmla="*/ 358 w 485"/>
              <a:gd name="T25" fmla="*/ 579 h 617"/>
              <a:gd name="T26" fmla="*/ 333 w 485"/>
              <a:gd name="T27" fmla="*/ 594 h 617"/>
              <a:gd name="T28" fmla="*/ 304 w 485"/>
              <a:gd name="T29" fmla="*/ 605 h 617"/>
              <a:gd name="T30" fmla="*/ 274 w 485"/>
              <a:gd name="T31" fmla="*/ 612 h 617"/>
              <a:gd name="T32" fmla="*/ 243 w 485"/>
              <a:gd name="T33" fmla="*/ 615 h 617"/>
              <a:gd name="T34" fmla="*/ 211 w 485"/>
              <a:gd name="T35" fmla="*/ 615 h 617"/>
              <a:gd name="T36" fmla="*/ 179 w 485"/>
              <a:gd name="T37" fmla="*/ 611 h 617"/>
              <a:gd name="T38" fmla="*/ 148 w 485"/>
              <a:gd name="T39" fmla="*/ 603 h 617"/>
              <a:gd name="T40" fmla="*/ 124 w 485"/>
              <a:gd name="T41" fmla="*/ 594 h 617"/>
              <a:gd name="T42" fmla="*/ 108 w 485"/>
              <a:gd name="T43" fmla="*/ 584 h 617"/>
              <a:gd name="T44" fmla="*/ 95 w 485"/>
              <a:gd name="T45" fmla="*/ 575 h 617"/>
              <a:gd name="T46" fmla="*/ 81 w 485"/>
              <a:gd name="T47" fmla="*/ 564 h 617"/>
              <a:gd name="T48" fmla="*/ 47 w 485"/>
              <a:gd name="T49" fmla="*/ 526 h 617"/>
              <a:gd name="T50" fmla="*/ 13 w 485"/>
              <a:gd name="T51" fmla="*/ 438 h 617"/>
              <a:gd name="T52" fmla="*/ 0 w 485"/>
              <a:gd name="T53" fmla="*/ 336 h 617"/>
              <a:gd name="T54" fmla="*/ 8 w 485"/>
              <a:gd name="T55" fmla="*/ 231 h 617"/>
              <a:gd name="T56" fmla="*/ 28 w 485"/>
              <a:gd name="T57" fmla="*/ 162 h 617"/>
              <a:gd name="T58" fmla="*/ 52 w 485"/>
              <a:gd name="T59" fmla="*/ 119 h 617"/>
              <a:gd name="T60" fmla="*/ 85 w 485"/>
              <a:gd name="T61" fmla="*/ 81 h 617"/>
              <a:gd name="T62" fmla="*/ 123 w 485"/>
              <a:gd name="T63" fmla="*/ 49 h 617"/>
              <a:gd name="T64" fmla="*/ 167 w 485"/>
              <a:gd name="T65" fmla="*/ 25 h 617"/>
              <a:gd name="T66" fmla="*/ 211 w 485"/>
              <a:gd name="T67" fmla="*/ 7 h 617"/>
              <a:gd name="T68" fmla="*/ 256 w 485"/>
              <a:gd name="T69" fmla="*/ 0 h 617"/>
              <a:gd name="T70" fmla="*/ 297 w 485"/>
              <a:gd name="T71" fmla="*/ 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5" h="617">
                <a:moveTo>
                  <a:pt x="317" y="10"/>
                </a:moveTo>
                <a:lnTo>
                  <a:pt x="351" y="26"/>
                </a:lnTo>
                <a:lnTo>
                  <a:pt x="380" y="45"/>
                </a:lnTo>
                <a:lnTo>
                  <a:pt x="406" y="66"/>
                </a:lnTo>
                <a:lnTo>
                  <a:pt x="428" y="88"/>
                </a:lnTo>
                <a:lnTo>
                  <a:pt x="445" y="112"/>
                </a:lnTo>
                <a:lnTo>
                  <a:pt x="459" y="139"/>
                </a:lnTo>
                <a:lnTo>
                  <a:pt x="470" y="165"/>
                </a:lnTo>
                <a:lnTo>
                  <a:pt x="477" y="192"/>
                </a:lnTo>
                <a:lnTo>
                  <a:pt x="483" y="220"/>
                </a:lnTo>
                <a:lnTo>
                  <a:pt x="485" y="249"/>
                </a:lnTo>
                <a:lnTo>
                  <a:pt x="485" y="278"/>
                </a:lnTo>
                <a:lnTo>
                  <a:pt x="483" y="307"/>
                </a:lnTo>
                <a:lnTo>
                  <a:pt x="478" y="334"/>
                </a:lnTo>
                <a:lnTo>
                  <a:pt x="472" y="363"/>
                </a:lnTo>
                <a:lnTo>
                  <a:pt x="466" y="390"/>
                </a:lnTo>
                <a:lnTo>
                  <a:pt x="458" y="416"/>
                </a:lnTo>
                <a:lnTo>
                  <a:pt x="448" y="443"/>
                </a:lnTo>
                <a:lnTo>
                  <a:pt x="438" y="467"/>
                </a:lnTo>
                <a:lnTo>
                  <a:pt x="426" y="490"/>
                </a:lnTo>
                <a:lnTo>
                  <a:pt x="415" y="511"/>
                </a:lnTo>
                <a:lnTo>
                  <a:pt x="403" y="529"/>
                </a:lnTo>
                <a:lnTo>
                  <a:pt x="392" y="545"/>
                </a:lnTo>
                <a:lnTo>
                  <a:pt x="380" y="559"/>
                </a:lnTo>
                <a:lnTo>
                  <a:pt x="370" y="569"/>
                </a:lnTo>
                <a:lnTo>
                  <a:pt x="358" y="579"/>
                </a:lnTo>
                <a:lnTo>
                  <a:pt x="346" y="587"/>
                </a:lnTo>
                <a:lnTo>
                  <a:pt x="333" y="594"/>
                </a:lnTo>
                <a:lnTo>
                  <a:pt x="319" y="599"/>
                </a:lnTo>
                <a:lnTo>
                  <a:pt x="304" y="605"/>
                </a:lnTo>
                <a:lnTo>
                  <a:pt x="289" y="610"/>
                </a:lnTo>
                <a:lnTo>
                  <a:pt x="274" y="612"/>
                </a:lnTo>
                <a:lnTo>
                  <a:pt x="258" y="614"/>
                </a:lnTo>
                <a:lnTo>
                  <a:pt x="243" y="615"/>
                </a:lnTo>
                <a:lnTo>
                  <a:pt x="227" y="617"/>
                </a:lnTo>
                <a:lnTo>
                  <a:pt x="211" y="615"/>
                </a:lnTo>
                <a:lnTo>
                  <a:pt x="195" y="614"/>
                </a:lnTo>
                <a:lnTo>
                  <a:pt x="179" y="611"/>
                </a:lnTo>
                <a:lnTo>
                  <a:pt x="163" y="607"/>
                </a:lnTo>
                <a:lnTo>
                  <a:pt x="148" y="603"/>
                </a:lnTo>
                <a:lnTo>
                  <a:pt x="133" y="597"/>
                </a:lnTo>
                <a:lnTo>
                  <a:pt x="124" y="594"/>
                </a:lnTo>
                <a:lnTo>
                  <a:pt x="116" y="589"/>
                </a:lnTo>
                <a:lnTo>
                  <a:pt x="108" y="584"/>
                </a:lnTo>
                <a:lnTo>
                  <a:pt x="101" y="580"/>
                </a:lnTo>
                <a:lnTo>
                  <a:pt x="95" y="575"/>
                </a:lnTo>
                <a:lnTo>
                  <a:pt x="88" y="569"/>
                </a:lnTo>
                <a:lnTo>
                  <a:pt x="81" y="564"/>
                </a:lnTo>
                <a:lnTo>
                  <a:pt x="74" y="558"/>
                </a:lnTo>
                <a:lnTo>
                  <a:pt x="47" y="526"/>
                </a:lnTo>
                <a:lnTo>
                  <a:pt x="28" y="485"/>
                </a:lnTo>
                <a:lnTo>
                  <a:pt x="13" y="438"/>
                </a:lnTo>
                <a:lnTo>
                  <a:pt x="3" y="387"/>
                </a:lnTo>
                <a:lnTo>
                  <a:pt x="0" y="336"/>
                </a:lnTo>
                <a:lnTo>
                  <a:pt x="1" y="283"/>
                </a:lnTo>
                <a:lnTo>
                  <a:pt x="8" y="231"/>
                </a:lnTo>
                <a:lnTo>
                  <a:pt x="20" y="184"/>
                </a:lnTo>
                <a:lnTo>
                  <a:pt x="28" y="162"/>
                </a:lnTo>
                <a:lnTo>
                  <a:pt x="39" y="140"/>
                </a:lnTo>
                <a:lnTo>
                  <a:pt x="52" y="119"/>
                </a:lnTo>
                <a:lnTo>
                  <a:pt x="68" y="100"/>
                </a:lnTo>
                <a:lnTo>
                  <a:pt x="85" y="81"/>
                </a:lnTo>
                <a:lnTo>
                  <a:pt x="104" y="65"/>
                </a:lnTo>
                <a:lnTo>
                  <a:pt x="123" y="49"/>
                </a:lnTo>
                <a:lnTo>
                  <a:pt x="145" y="36"/>
                </a:lnTo>
                <a:lnTo>
                  <a:pt x="167" y="25"/>
                </a:lnTo>
                <a:lnTo>
                  <a:pt x="189" y="14"/>
                </a:lnTo>
                <a:lnTo>
                  <a:pt x="211" y="7"/>
                </a:lnTo>
                <a:lnTo>
                  <a:pt x="234" y="3"/>
                </a:lnTo>
                <a:lnTo>
                  <a:pt x="256" y="0"/>
                </a:lnTo>
                <a:lnTo>
                  <a:pt x="278" y="0"/>
                </a:lnTo>
                <a:lnTo>
                  <a:pt x="297" y="4"/>
                </a:lnTo>
                <a:lnTo>
                  <a:pt x="317" y="10"/>
                </a:lnTo>
                <a:close/>
              </a:path>
            </a:pathLst>
          </a:custGeom>
          <a:solidFill>
            <a:srgbClr val="CC4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8129588" y="1212850"/>
            <a:ext cx="371475" cy="471488"/>
          </a:xfrm>
          <a:custGeom>
            <a:avLst/>
            <a:gdLst>
              <a:gd name="T0" fmla="*/ 338 w 468"/>
              <a:gd name="T1" fmla="*/ 25 h 594"/>
              <a:gd name="T2" fmla="*/ 391 w 468"/>
              <a:gd name="T3" fmla="*/ 63 h 594"/>
              <a:gd name="T4" fmla="*/ 429 w 468"/>
              <a:gd name="T5" fmla="*/ 108 h 594"/>
              <a:gd name="T6" fmla="*/ 453 w 468"/>
              <a:gd name="T7" fmla="*/ 157 h 594"/>
              <a:gd name="T8" fmla="*/ 466 w 468"/>
              <a:gd name="T9" fmla="*/ 211 h 594"/>
              <a:gd name="T10" fmla="*/ 468 w 468"/>
              <a:gd name="T11" fmla="*/ 267 h 594"/>
              <a:gd name="T12" fmla="*/ 461 w 468"/>
              <a:gd name="T13" fmla="*/ 322 h 594"/>
              <a:gd name="T14" fmla="*/ 450 w 468"/>
              <a:gd name="T15" fmla="*/ 375 h 594"/>
              <a:gd name="T16" fmla="*/ 433 w 468"/>
              <a:gd name="T17" fmla="*/ 426 h 594"/>
              <a:gd name="T18" fmla="*/ 411 w 468"/>
              <a:gd name="T19" fmla="*/ 472 h 594"/>
              <a:gd name="T20" fmla="*/ 389 w 468"/>
              <a:gd name="T21" fmla="*/ 510 h 594"/>
              <a:gd name="T22" fmla="*/ 367 w 468"/>
              <a:gd name="T23" fmla="*/ 539 h 594"/>
              <a:gd name="T24" fmla="*/ 345 w 468"/>
              <a:gd name="T25" fmla="*/ 557 h 594"/>
              <a:gd name="T26" fmla="*/ 321 w 468"/>
              <a:gd name="T27" fmla="*/ 572 h 594"/>
              <a:gd name="T28" fmla="*/ 293 w 468"/>
              <a:gd name="T29" fmla="*/ 582 h 594"/>
              <a:gd name="T30" fmla="*/ 264 w 468"/>
              <a:gd name="T31" fmla="*/ 590 h 594"/>
              <a:gd name="T32" fmla="*/ 234 w 468"/>
              <a:gd name="T33" fmla="*/ 594 h 594"/>
              <a:gd name="T34" fmla="*/ 203 w 468"/>
              <a:gd name="T35" fmla="*/ 594 h 594"/>
              <a:gd name="T36" fmla="*/ 172 w 468"/>
              <a:gd name="T37" fmla="*/ 589 h 594"/>
              <a:gd name="T38" fmla="*/ 142 w 468"/>
              <a:gd name="T39" fmla="*/ 581 h 594"/>
              <a:gd name="T40" fmla="*/ 120 w 468"/>
              <a:gd name="T41" fmla="*/ 572 h 594"/>
              <a:gd name="T42" fmla="*/ 105 w 468"/>
              <a:gd name="T43" fmla="*/ 564 h 594"/>
              <a:gd name="T44" fmla="*/ 91 w 468"/>
              <a:gd name="T45" fmla="*/ 554 h 594"/>
              <a:gd name="T46" fmla="*/ 78 w 468"/>
              <a:gd name="T47" fmla="*/ 543 h 594"/>
              <a:gd name="T48" fmla="*/ 46 w 468"/>
              <a:gd name="T49" fmla="*/ 506 h 594"/>
              <a:gd name="T50" fmla="*/ 13 w 468"/>
              <a:gd name="T51" fmla="*/ 422 h 594"/>
              <a:gd name="T52" fmla="*/ 0 w 468"/>
              <a:gd name="T53" fmla="*/ 323 h 594"/>
              <a:gd name="T54" fmla="*/ 7 w 468"/>
              <a:gd name="T55" fmla="*/ 222 h 594"/>
              <a:gd name="T56" fmla="*/ 27 w 468"/>
              <a:gd name="T57" fmla="*/ 154 h 594"/>
              <a:gd name="T58" fmla="*/ 50 w 468"/>
              <a:gd name="T59" fmla="*/ 114 h 594"/>
              <a:gd name="T60" fmla="*/ 82 w 468"/>
              <a:gd name="T61" fmla="*/ 78 h 594"/>
              <a:gd name="T62" fmla="*/ 119 w 468"/>
              <a:gd name="T63" fmla="*/ 47 h 594"/>
              <a:gd name="T64" fmla="*/ 161 w 468"/>
              <a:gd name="T65" fmla="*/ 23 h 594"/>
              <a:gd name="T66" fmla="*/ 204 w 468"/>
              <a:gd name="T67" fmla="*/ 6 h 594"/>
              <a:gd name="T68" fmla="*/ 247 w 468"/>
              <a:gd name="T69" fmla="*/ 0 h 594"/>
              <a:gd name="T70" fmla="*/ 287 w 468"/>
              <a:gd name="T71" fmla="*/ 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8" h="594">
                <a:moveTo>
                  <a:pt x="306" y="9"/>
                </a:moveTo>
                <a:lnTo>
                  <a:pt x="338" y="25"/>
                </a:lnTo>
                <a:lnTo>
                  <a:pt x="367" y="42"/>
                </a:lnTo>
                <a:lnTo>
                  <a:pt x="391" y="63"/>
                </a:lnTo>
                <a:lnTo>
                  <a:pt x="412" y="85"/>
                </a:lnTo>
                <a:lnTo>
                  <a:pt x="429" y="108"/>
                </a:lnTo>
                <a:lnTo>
                  <a:pt x="443" y="132"/>
                </a:lnTo>
                <a:lnTo>
                  <a:pt x="453" y="157"/>
                </a:lnTo>
                <a:lnTo>
                  <a:pt x="460" y="184"/>
                </a:lnTo>
                <a:lnTo>
                  <a:pt x="466" y="211"/>
                </a:lnTo>
                <a:lnTo>
                  <a:pt x="468" y="239"/>
                </a:lnTo>
                <a:lnTo>
                  <a:pt x="468" y="267"/>
                </a:lnTo>
                <a:lnTo>
                  <a:pt x="466" y="294"/>
                </a:lnTo>
                <a:lnTo>
                  <a:pt x="461" y="322"/>
                </a:lnTo>
                <a:lnTo>
                  <a:pt x="457" y="349"/>
                </a:lnTo>
                <a:lnTo>
                  <a:pt x="450" y="375"/>
                </a:lnTo>
                <a:lnTo>
                  <a:pt x="442" y="400"/>
                </a:lnTo>
                <a:lnTo>
                  <a:pt x="433" y="426"/>
                </a:lnTo>
                <a:lnTo>
                  <a:pt x="422" y="450"/>
                </a:lnTo>
                <a:lnTo>
                  <a:pt x="411" y="472"/>
                </a:lnTo>
                <a:lnTo>
                  <a:pt x="399" y="491"/>
                </a:lnTo>
                <a:lnTo>
                  <a:pt x="389" y="510"/>
                </a:lnTo>
                <a:lnTo>
                  <a:pt x="377" y="525"/>
                </a:lnTo>
                <a:lnTo>
                  <a:pt x="367" y="539"/>
                </a:lnTo>
                <a:lnTo>
                  <a:pt x="356" y="548"/>
                </a:lnTo>
                <a:lnTo>
                  <a:pt x="345" y="557"/>
                </a:lnTo>
                <a:lnTo>
                  <a:pt x="333" y="565"/>
                </a:lnTo>
                <a:lnTo>
                  <a:pt x="321" y="572"/>
                </a:lnTo>
                <a:lnTo>
                  <a:pt x="308" y="578"/>
                </a:lnTo>
                <a:lnTo>
                  <a:pt x="293" y="582"/>
                </a:lnTo>
                <a:lnTo>
                  <a:pt x="279" y="587"/>
                </a:lnTo>
                <a:lnTo>
                  <a:pt x="264" y="590"/>
                </a:lnTo>
                <a:lnTo>
                  <a:pt x="249" y="593"/>
                </a:lnTo>
                <a:lnTo>
                  <a:pt x="234" y="594"/>
                </a:lnTo>
                <a:lnTo>
                  <a:pt x="218" y="594"/>
                </a:lnTo>
                <a:lnTo>
                  <a:pt x="203" y="594"/>
                </a:lnTo>
                <a:lnTo>
                  <a:pt x="187" y="592"/>
                </a:lnTo>
                <a:lnTo>
                  <a:pt x="172" y="589"/>
                </a:lnTo>
                <a:lnTo>
                  <a:pt x="157" y="586"/>
                </a:lnTo>
                <a:lnTo>
                  <a:pt x="142" y="581"/>
                </a:lnTo>
                <a:lnTo>
                  <a:pt x="128" y="575"/>
                </a:lnTo>
                <a:lnTo>
                  <a:pt x="120" y="572"/>
                </a:lnTo>
                <a:lnTo>
                  <a:pt x="113" y="567"/>
                </a:lnTo>
                <a:lnTo>
                  <a:pt x="105" y="564"/>
                </a:lnTo>
                <a:lnTo>
                  <a:pt x="98" y="559"/>
                </a:lnTo>
                <a:lnTo>
                  <a:pt x="91" y="554"/>
                </a:lnTo>
                <a:lnTo>
                  <a:pt x="85" y="549"/>
                </a:lnTo>
                <a:lnTo>
                  <a:pt x="78" y="543"/>
                </a:lnTo>
                <a:lnTo>
                  <a:pt x="72" y="537"/>
                </a:lnTo>
                <a:lnTo>
                  <a:pt x="46" y="506"/>
                </a:lnTo>
                <a:lnTo>
                  <a:pt x="27" y="467"/>
                </a:lnTo>
                <a:lnTo>
                  <a:pt x="13" y="422"/>
                </a:lnTo>
                <a:lnTo>
                  <a:pt x="4" y="374"/>
                </a:lnTo>
                <a:lnTo>
                  <a:pt x="0" y="323"/>
                </a:lnTo>
                <a:lnTo>
                  <a:pt x="2" y="271"/>
                </a:lnTo>
                <a:lnTo>
                  <a:pt x="7" y="222"/>
                </a:lnTo>
                <a:lnTo>
                  <a:pt x="19" y="176"/>
                </a:lnTo>
                <a:lnTo>
                  <a:pt x="27" y="154"/>
                </a:lnTo>
                <a:lnTo>
                  <a:pt x="37" y="133"/>
                </a:lnTo>
                <a:lnTo>
                  <a:pt x="50" y="114"/>
                </a:lnTo>
                <a:lnTo>
                  <a:pt x="65" y="95"/>
                </a:lnTo>
                <a:lnTo>
                  <a:pt x="82" y="78"/>
                </a:lnTo>
                <a:lnTo>
                  <a:pt x="101" y="62"/>
                </a:lnTo>
                <a:lnTo>
                  <a:pt x="119" y="47"/>
                </a:lnTo>
                <a:lnTo>
                  <a:pt x="140" y="33"/>
                </a:lnTo>
                <a:lnTo>
                  <a:pt x="161" y="23"/>
                </a:lnTo>
                <a:lnTo>
                  <a:pt x="182" y="13"/>
                </a:lnTo>
                <a:lnTo>
                  <a:pt x="204" y="6"/>
                </a:lnTo>
                <a:lnTo>
                  <a:pt x="225" y="2"/>
                </a:lnTo>
                <a:lnTo>
                  <a:pt x="247" y="0"/>
                </a:lnTo>
                <a:lnTo>
                  <a:pt x="268" y="0"/>
                </a:lnTo>
                <a:lnTo>
                  <a:pt x="287" y="3"/>
                </a:lnTo>
                <a:lnTo>
                  <a:pt x="306" y="9"/>
                </a:lnTo>
                <a:close/>
              </a:path>
            </a:pathLst>
          </a:custGeom>
          <a:solidFill>
            <a:srgbClr val="CC5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8137525" y="1217613"/>
            <a:ext cx="358775" cy="455613"/>
          </a:xfrm>
          <a:custGeom>
            <a:avLst/>
            <a:gdLst>
              <a:gd name="T0" fmla="*/ 353 w 451"/>
              <a:gd name="T1" fmla="*/ 43 h 574"/>
              <a:gd name="T2" fmla="*/ 427 w 451"/>
              <a:gd name="T3" fmla="*/ 129 h 574"/>
              <a:gd name="T4" fmla="*/ 451 w 451"/>
              <a:gd name="T5" fmla="*/ 232 h 574"/>
              <a:gd name="T6" fmla="*/ 440 w 451"/>
              <a:gd name="T7" fmla="*/ 338 h 574"/>
              <a:gd name="T8" fmla="*/ 417 w 451"/>
              <a:gd name="T9" fmla="*/ 412 h 574"/>
              <a:gd name="T10" fmla="*/ 396 w 451"/>
              <a:gd name="T11" fmla="*/ 457 h 574"/>
              <a:gd name="T12" fmla="*/ 374 w 451"/>
              <a:gd name="T13" fmla="*/ 493 h 574"/>
              <a:gd name="T14" fmla="*/ 353 w 451"/>
              <a:gd name="T15" fmla="*/ 521 h 574"/>
              <a:gd name="T16" fmla="*/ 334 w 451"/>
              <a:gd name="T17" fmla="*/ 538 h 574"/>
              <a:gd name="T18" fmla="*/ 310 w 451"/>
              <a:gd name="T19" fmla="*/ 553 h 574"/>
              <a:gd name="T20" fmla="*/ 283 w 451"/>
              <a:gd name="T21" fmla="*/ 564 h 574"/>
              <a:gd name="T22" fmla="*/ 255 w 451"/>
              <a:gd name="T23" fmla="*/ 571 h 574"/>
              <a:gd name="T24" fmla="*/ 225 w 451"/>
              <a:gd name="T25" fmla="*/ 574 h 574"/>
              <a:gd name="T26" fmla="*/ 197 w 451"/>
              <a:gd name="T27" fmla="*/ 573 h 574"/>
              <a:gd name="T28" fmla="*/ 167 w 451"/>
              <a:gd name="T29" fmla="*/ 569 h 574"/>
              <a:gd name="T30" fmla="*/ 138 w 451"/>
              <a:gd name="T31" fmla="*/ 561 h 574"/>
              <a:gd name="T32" fmla="*/ 116 w 451"/>
              <a:gd name="T33" fmla="*/ 552 h 574"/>
              <a:gd name="T34" fmla="*/ 102 w 451"/>
              <a:gd name="T35" fmla="*/ 545 h 574"/>
              <a:gd name="T36" fmla="*/ 88 w 451"/>
              <a:gd name="T37" fmla="*/ 536 h 574"/>
              <a:gd name="T38" fmla="*/ 75 w 451"/>
              <a:gd name="T39" fmla="*/ 526 h 574"/>
              <a:gd name="T40" fmla="*/ 45 w 451"/>
              <a:gd name="T41" fmla="*/ 490 h 574"/>
              <a:gd name="T42" fmla="*/ 12 w 451"/>
              <a:gd name="T43" fmla="*/ 409 h 574"/>
              <a:gd name="T44" fmla="*/ 0 w 451"/>
              <a:gd name="T45" fmla="*/ 314 h 574"/>
              <a:gd name="T46" fmla="*/ 8 w 451"/>
              <a:gd name="T47" fmla="*/ 217 h 574"/>
              <a:gd name="T48" fmla="*/ 26 w 451"/>
              <a:gd name="T49" fmla="*/ 151 h 574"/>
              <a:gd name="T50" fmla="*/ 48 w 451"/>
              <a:gd name="T51" fmla="*/ 112 h 574"/>
              <a:gd name="T52" fmla="*/ 79 w 451"/>
              <a:gd name="T53" fmla="*/ 76 h 574"/>
              <a:gd name="T54" fmla="*/ 115 w 451"/>
              <a:gd name="T55" fmla="*/ 47 h 574"/>
              <a:gd name="T56" fmla="*/ 154 w 451"/>
              <a:gd name="T57" fmla="*/ 23 h 574"/>
              <a:gd name="T58" fmla="*/ 196 w 451"/>
              <a:gd name="T59" fmla="*/ 7 h 574"/>
              <a:gd name="T60" fmla="*/ 237 w 451"/>
              <a:gd name="T61" fmla="*/ 0 h 574"/>
              <a:gd name="T62" fmla="*/ 276 w 451"/>
              <a:gd name="T63" fmla="*/ 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574">
                <a:moveTo>
                  <a:pt x="295" y="10"/>
                </a:moveTo>
                <a:lnTo>
                  <a:pt x="353" y="43"/>
                </a:lnTo>
                <a:lnTo>
                  <a:pt x="397" y="83"/>
                </a:lnTo>
                <a:lnTo>
                  <a:pt x="427" y="129"/>
                </a:lnTo>
                <a:lnTo>
                  <a:pt x="444" y="179"/>
                </a:lnTo>
                <a:lnTo>
                  <a:pt x="451" y="232"/>
                </a:lnTo>
                <a:lnTo>
                  <a:pt x="449" y="286"/>
                </a:lnTo>
                <a:lnTo>
                  <a:pt x="440" y="338"/>
                </a:lnTo>
                <a:lnTo>
                  <a:pt x="426" y="387"/>
                </a:lnTo>
                <a:lnTo>
                  <a:pt x="417" y="412"/>
                </a:lnTo>
                <a:lnTo>
                  <a:pt x="406" y="435"/>
                </a:lnTo>
                <a:lnTo>
                  <a:pt x="396" y="457"/>
                </a:lnTo>
                <a:lnTo>
                  <a:pt x="386" y="476"/>
                </a:lnTo>
                <a:lnTo>
                  <a:pt x="374" y="493"/>
                </a:lnTo>
                <a:lnTo>
                  <a:pt x="364" y="508"/>
                </a:lnTo>
                <a:lnTo>
                  <a:pt x="353" y="521"/>
                </a:lnTo>
                <a:lnTo>
                  <a:pt x="344" y="530"/>
                </a:lnTo>
                <a:lnTo>
                  <a:pt x="334" y="538"/>
                </a:lnTo>
                <a:lnTo>
                  <a:pt x="322" y="546"/>
                </a:lnTo>
                <a:lnTo>
                  <a:pt x="310" y="553"/>
                </a:lnTo>
                <a:lnTo>
                  <a:pt x="297" y="559"/>
                </a:lnTo>
                <a:lnTo>
                  <a:pt x="283" y="564"/>
                </a:lnTo>
                <a:lnTo>
                  <a:pt x="269" y="567"/>
                </a:lnTo>
                <a:lnTo>
                  <a:pt x="255" y="571"/>
                </a:lnTo>
                <a:lnTo>
                  <a:pt x="240" y="572"/>
                </a:lnTo>
                <a:lnTo>
                  <a:pt x="225" y="574"/>
                </a:lnTo>
                <a:lnTo>
                  <a:pt x="210" y="574"/>
                </a:lnTo>
                <a:lnTo>
                  <a:pt x="197" y="573"/>
                </a:lnTo>
                <a:lnTo>
                  <a:pt x="182" y="572"/>
                </a:lnTo>
                <a:lnTo>
                  <a:pt x="167" y="569"/>
                </a:lnTo>
                <a:lnTo>
                  <a:pt x="152" y="565"/>
                </a:lnTo>
                <a:lnTo>
                  <a:pt x="138" y="561"/>
                </a:lnTo>
                <a:lnTo>
                  <a:pt x="124" y="556"/>
                </a:lnTo>
                <a:lnTo>
                  <a:pt x="116" y="552"/>
                </a:lnTo>
                <a:lnTo>
                  <a:pt x="109" y="549"/>
                </a:lnTo>
                <a:lnTo>
                  <a:pt x="102" y="545"/>
                </a:lnTo>
                <a:lnTo>
                  <a:pt x="95" y="541"/>
                </a:lnTo>
                <a:lnTo>
                  <a:pt x="88" y="536"/>
                </a:lnTo>
                <a:lnTo>
                  <a:pt x="81" y="530"/>
                </a:lnTo>
                <a:lnTo>
                  <a:pt x="75" y="526"/>
                </a:lnTo>
                <a:lnTo>
                  <a:pt x="69" y="520"/>
                </a:lnTo>
                <a:lnTo>
                  <a:pt x="45" y="490"/>
                </a:lnTo>
                <a:lnTo>
                  <a:pt x="26" y="452"/>
                </a:lnTo>
                <a:lnTo>
                  <a:pt x="12" y="409"/>
                </a:lnTo>
                <a:lnTo>
                  <a:pt x="4" y="362"/>
                </a:lnTo>
                <a:lnTo>
                  <a:pt x="0" y="314"/>
                </a:lnTo>
                <a:lnTo>
                  <a:pt x="2" y="264"/>
                </a:lnTo>
                <a:lnTo>
                  <a:pt x="8" y="217"/>
                </a:lnTo>
                <a:lnTo>
                  <a:pt x="18" y="172"/>
                </a:lnTo>
                <a:lnTo>
                  <a:pt x="26" y="151"/>
                </a:lnTo>
                <a:lnTo>
                  <a:pt x="36" y="131"/>
                </a:lnTo>
                <a:lnTo>
                  <a:pt x="48" y="112"/>
                </a:lnTo>
                <a:lnTo>
                  <a:pt x="63" y="94"/>
                </a:lnTo>
                <a:lnTo>
                  <a:pt x="79" y="76"/>
                </a:lnTo>
                <a:lnTo>
                  <a:pt x="96" y="61"/>
                </a:lnTo>
                <a:lnTo>
                  <a:pt x="115" y="47"/>
                </a:lnTo>
                <a:lnTo>
                  <a:pt x="134" y="34"/>
                </a:lnTo>
                <a:lnTo>
                  <a:pt x="154" y="23"/>
                </a:lnTo>
                <a:lnTo>
                  <a:pt x="175" y="14"/>
                </a:lnTo>
                <a:lnTo>
                  <a:pt x="196" y="7"/>
                </a:lnTo>
                <a:lnTo>
                  <a:pt x="217" y="3"/>
                </a:lnTo>
                <a:lnTo>
                  <a:pt x="237" y="0"/>
                </a:lnTo>
                <a:lnTo>
                  <a:pt x="258" y="2"/>
                </a:lnTo>
                <a:lnTo>
                  <a:pt x="276" y="4"/>
                </a:lnTo>
                <a:lnTo>
                  <a:pt x="295" y="10"/>
                </a:lnTo>
                <a:close/>
              </a:path>
            </a:pathLst>
          </a:custGeom>
          <a:solidFill>
            <a:srgbClr val="CC5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8145463" y="1225550"/>
            <a:ext cx="344488" cy="436563"/>
          </a:xfrm>
          <a:custGeom>
            <a:avLst/>
            <a:gdLst>
              <a:gd name="T0" fmla="*/ 340 w 433"/>
              <a:gd name="T1" fmla="*/ 39 h 550"/>
              <a:gd name="T2" fmla="*/ 410 w 433"/>
              <a:gd name="T3" fmla="*/ 122 h 550"/>
              <a:gd name="T4" fmla="*/ 433 w 433"/>
              <a:gd name="T5" fmla="*/ 221 h 550"/>
              <a:gd name="T6" fmla="*/ 423 w 433"/>
              <a:gd name="T7" fmla="*/ 323 h 550"/>
              <a:gd name="T8" fmla="*/ 400 w 433"/>
              <a:gd name="T9" fmla="*/ 394 h 550"/>
              <a:gd name="T10" fmla="*/ 381 w 433"/>
              <a:gd name="T11" fmla="*/ 437 h 550"/>
              <a:gd name="T12" fmla="*/ 361 w 433"/>
              <a:gd name="T13" fmla="*/ 472 h 550"/>
              <a:gd name="T14" fmla="*/ 340 w 433"/>
              <a:gd name="T15" fmla="*/ 498 h 550"/>
              <a:gd name="T16" fmla="*/ 320 w 433"/>
              <a:gd name="T17" fmla="*/ 516 h 550"/>
              <a:gd name="T18" fmla="*/ 298 w 433"/>
              <a:gd name="T19" fmla="*/ 529 h 550"/>
              <a:gd name="T20" fmla="*/ 273 w 433"/>
              <a:gd name="T21" fmla="*/ 540 h 550"/>
              <a:gd name="T22" fmla="*/ 245 w 433"/>
              <a:gd name="T23" fmla="*/ 547 h 550"/>
              <a:gd name="T24" fmla="*/ 218 w 433"/>
              <a:gd name="T25" fmla="*/ 550 h 550"/>
              <a:gd name="T26" fmla="*/ 189 w 433"/>
              <a:gd name="T27" fmla="*/ 549 h 550"/>
              <a:gd name="T28" fmla="*/ 160 w 433"/>
              <a:gd name="T29" fmla="*/ 546 h 550"/>
              <a:gd name="T30" fmla="*/ 133 w 433"/>
              <a:gd name="T31" fmla="*/ 538 h 550"/>
              <a:gd name="T32" fmla="*/ 112 w 433"/>
              <a:gd name="T33" fmla="*/ 529 h 550"/>
              <a:gd name="T34" fmla="*/ 98 w 433"/>
              <a:gd name="T35" fmla="*/ 523 h 550"/>
              <a:gd name="T36" fmla="*/ 84 w 433"/>
              <a:gd name="T37" fmla="*/ 513 h 550"/>
              <a:gd name="T38" fmla="*/ 73 w 433"/>
              <a:gd name="T39" fmla="*/ 504 h 550"/>
              <a:gd name="T40" fmla="*/ 44 w 433"/>
              <a:gd name="T41" fmla="*/ 470 h 550"/>
              <a:gd name="T42" fmla="*/ 13 w 433"/>
              <a:gd name="T43" fmla="*/ 391 h 550"/>
              <a:gd name="T44" fmla="*/ 0 w 433"/>
              <a:gd name="T45" fmla="*/ 300 h 550"/>
              <a:gd name="T46" fmla="*/ 7 w 433"/>
              <a:gd name="T47" fmla="*/ 206 h 550"/>
              <a:gd name="T48" fmla="*/ 25 w 433"/>
              <a:gd name="T49" fmla="*/ 144 h 550"/>
              <a:gd name="T50" fmla="*/ 46 w 433"/>
              <a:gd name="T51" fmla="*/ 106 h 550"/>
              <a:gd name="T52" fmla="*/ 76 w 433"/>
              <a:gd name="T53" fmla="*/ 72 h 550"/>
              <a:gd name="T54" fmla="*/ 111 w 433"/>
              <a:gd name="T55" fmla="*/ 43 h 550"/>
              <a:gd name="T56" fmla="*/ 149 w 433"/>
              <a:gd name="T57" fmla="*/ 20 h 550"/>
              <a:gd name="T58" fmla="*/ 189 w 433"/>
              <a:gd name="T59" fmla="*/ 5 h 550"/>
              <a:gd name="T60" fmla="*/ 228 w 433"/>
              <a:gd name="T61" fmla="*/ 0 h 550"/>
              <a:gd name="T62" fmla="*/ 266 w 433"/>
              <a:gd name="T63" fmla="*/ 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3" h="550">
                <a:moveTo>
                  <a:pt x="283" y="8"/>
                </a:moveTo>
                <a:lnTo>
                  <a:pt x="340" y="39"/>
                </a:lnTo>
                <a:lnTo>
                  <a:pt x="383" y="78"/>
                </a:lnTo>
                <a:lnTo>
                  <a:pt x="410" y="122"/>
                </a:lnTo>
                <a:lnTo>
                  <a:pt x="428" y="170"/>
                </a:lnTo>
                <a:lnTo>
                  <a:pt x="433" y="221"/>
                </a:lnTo>
                <a:lnTo>
                  <a:pt x="432" y="273"/>
                </a:lnTo>
                <a:lnTo>
                  <a:pt x="423" y="323"/>
                </a:lnTo>
                <a:lnTo>
                  <a:pt x="409" y="371"/>
                </a:lnTo>
                <a:lnTo>
                  <a:pt x="400" y="394"/>
                </a:lnTo>
                <a:lnTo>
                  <a:pt x="391" y="417"/>
                </a:lnTo>
                <a:lnTo>
                  <a:pt x="381" y="437"/>
                </a:lnTo>
                <a:lnTo>
                  <a:pt x="371" y="456"/>
                </a:lnTo>
                <a:lnTo>
                  <a:pt x="361" y="472"/>
                </a:lnTo>
                <a:lnTo>
                  <a:pt x="350" y="487"/>
                </a:lnTo>
                <a:lnTo>
                  <a:pt x="340" y="498"/>
                </a:lnTo>
                <a:lnTo>
                  <a:pt x="331" y="508"/>
                </a:lnTo>
                <a:lnTo>
                  <a:pt x="320" y="516"/>
                </a:lnTo>
                <a:lnTo>
                  <a:pt x="310" y="523"/>
                </a:lnTo>
                <a:lnTo>
                  <a:pt x="298" y="529"/>
                </a:lnTo>
                <a:lnTo>
                  <a:pt x="286" y="535"/>
                </a:lnTo>
                <a:lnTo>
                  <a:pt x="273" y="540"/>
                </a:lnTo>
                <a:lnTo>
                  <a:pt x="259" y="543"/>
                </a:lnTo>
                <a:lnTo>
                  <a:pt x="245" y="547"/>
                </a:lnTo>
                <a:lnTo>
                  <a:pt x="232" y="549"/>
                </a:lnTo>
                <a:lnTo>
                  <a:pt x="218" y="550"/>
                </a:lnTo>
                <a:lnTo>
                  <a:pt x="203" y="550"/>
                </a:lnTo>
                <a:lnTo>
                  <a:pt x="189" y="549"/>
                </a:lnTo>
                <a:lnTo>
                  <a:pt x="174" y="548"/>
                </a:lnTo>
                <a:lnTo>
                  <a:pt x="160" y="546"/>
                </a:lnTo>
                <a:lnTo>
                  <a:pt x="146" y="542"/>
                </a:lnTo>
                <a:lnTo>
                  <a:pt x="133" y="538"/>
                </a:lnTo>
                <a:lnTo>
                  <a:pt x="119" y="533"/>
                </a:lnTo>
                <a:lnTo>
                  <a:pt x="112" y="529"/>
                </a:lnTo>
                <a:lnTo>
                  <a:pt x="105" y="526"/>
                </a:lnTo>
                <a:lnTo>
                  <a:pt x="98" y="523"/>
                </a:lnTo>
                <a:lnTo>
                  <a:pt x="91" y="518"/>
                </a:lnTo>
                <a:lnTo>
                  <a:pt x="84" y="513"/>
                </a:lnTo>
                <a:lnTo>
                  <a:pt x="78" y="509"/>
                </a:lnTo>
                <a:lnTo>
                  <a:pt x="73" y="504"/>
                </a:lnTo>
                <a:lnTo>
                  <a:pt x="67" y="498"/>
                </a:lnTo>
                <a:lnTo>
                  <a:pt x="44" y="470"/>
                </a:lnTo>
                <a:lnTo>
                  <a:pt x="25" y="433"/>
                </a:lnTo>
                <a:lnTo>
                  <a:pt x="13" y="391"/>
                </a:lnTo>
                <a:lnTo>
                  <a:pt x="5" y="346"/>
                </a:lnTo>
                <a:lnTo>
                  <a:pt x="0" y="300"/>
                </a:lnTo>
                <a:lnTo>
                  <a:pt x="1" y="252"/>
                </a:lnTo>
                <a:lnTo>
                  <a:pt x="7" y="206"/>
                </a:lnTo>
                <a:lnTo>
                  <a:pt x="17" y="163"/>
                </a:lnTo>
                <a:lnTo>
                  <a:pt x="25" y="144"/>
                </a:lnTo>
                <a:lnTo>
                  <a:pt x="35" y="124"/>
                </a:lnTo>
                <a:lnTo>
                  <a:pt x="46" y="106"/>
                </a:lnTo>
                <a:lnTo>
                  <a:pt x="60" y="88"/>
                </a:lnTo>
                <a:lnTo>
                  <a:pt x="76" y="72"/>
                </a:lnTo>
                <a:lnTo>
                  <a:pt x="92" y="57"/>
                </a:lnTo>
                <a:lnTo>
                  <a:pt x="111" y="43"/>
                </a:lnTo>
                <a:lnTo>
                  <a:pt x="129" y="31"/>
                </a:lnTo>
                <a:lnTo>
                  <a:pt x="149" y="20"/>
                </a:lnTo>
                <a:lnTo>
                  <a:pt x="168" y="12"/>
                </a:lnTo>
                <a:lnTo>
                  <a:pt x="189" y="5"/>
                </a:lnTo>
                <a:lnTo>
                  <a:pt x="209" y="1"/>
                </a:lnTo>
                <a:lnTo>
                  <a:pt x="228" y="0"/>
                </a:lnTo>
                <a:lnTo>
                  <a:pt x="248" y="0"/>
                </a:lnTo>
                <a:lnTo>
                  <a:pt x="266" y="2"/>
                </a:lnTo>
                <a:lnTo>
                  <a:pt x="283" y="8"/>
                </a:lnTo>
                <a:close/>
              </a:path>
            </a:pathLst>
          </a:custGeom>
          <a:solidFill>
            <a:srgbClr val="CC6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8153400" y="1230313"/>
            <a:ext cx="330200" cy="420688"/>
          </a:xfrm>
          <a:custGeom>
            <a:avLst/>
            <a:gdLst>
              <a:gd name="T0" fmla="*/ 326 w 416"/>
              <a:gd name="T1" fmla="*/ 38 h 529"/>
              <a:gd name="T2" fmla="*/ 394 w 416"/>
              <a:gd name="T3" fmla="*/ 117 h 529"/>
              <a:gd name="T4" fmla="*/ 416 w 416"/>
              <a:gd name="T5" fmla="*/ 213 h 529"/>
              <a:gd name="T6" fmla="*/ 406 w 416"/>
              <a:gd name="T7" fmla="*/ 312 h 529"/>
              <a:gd name="T8" fmla="*/ 385 w 416"/>
              <a:gd name="T9" fmla="*/ 380 h 529"/>
              <a:gd name="T10" fmla="*/ 367 w 416"/>
              <a:gd name="T11" fmla="*/ 421 h 529"/>
              <a:gd name="T12" fmla="*/ 347 w 416"/>
              <a:gd name="T13" fmla="*/ 454 h 529"/>
              <a:gd name="T14" fmla="*/ 328 w 416"/>
              <a:gd name="T15" fmla="*/ 479 h 529"/>
              <a:gd name="T16" fmla="*/ 308 w 416"/>
              <a:gd name="T17" fmla="*/ 496 h 529"/>
              <a:gd name="T18" fmla="*/ 286 w 416"/>
              <a:gd name="T19" fmla="*/ 510 h 529"/>
              <a:gd name="T20" fmla="*/ 262 w 416"/>
              <a:gd name="T21" fmla="*/ 519 h 529"/>
              <a:gd name="T22" fmla="*/ 235 w 416"/>
              <a:gd name="T23" fmla="*/ 526 h 529"/>
              <a:gd name="T24" fmla="*/ 209 w 416"/>
              <a:gd name="T25" fmla="*/ 529 h 529"/>
              <a:gd name="T26" fmla="*/ 181 w 416"/>
              <a:gd name="T27" fmla="*/ 529 h 529"/>
              <a:gd name="T28" fmla="*/ 154 w 416"/>
              <a:gd name="T29" fmla="*/ 526 h 529"/>
              <a:gd name="T30" fmla="*/ 127 w 416"/>
              <a:gd name="T31" fmla="*/ 518 h 529"/>
              <a:gd name="T32" fmla="*/ 108 w 416"/>
              <a:gd name="T33" fmla="*/ 510 h 529"/>
              <a:gd name="T34" fmla="*/ 94 w 416"/>
              <a:gd name="T35" fmla="*/ 503 h 529"/>
              <a:gd name="T36" fmla="*/ 81 w 416"/>
              <a:gd name="T37" fmla="*/ 495 h 529"/>
              <a:gd name="T38" fmla="*/ 70 w 416"/>
              <a:gd name="T39" fmla="*/ 484 h 529"/>
              <a:gd name="T40" fmla="*/ 42 w 416"/>
              <a:gd name="T41" fmla="*/ 452 h 529"/>
              <a:gd name="T42" fmla="*/ 12 w 416"/>
              <a:gd name="T43" fmla="*/ 377 h 529"/>
              <a:gd name="T44" fmla="*/ 0 w 416"/>
              <a:gd name="T45" fmla="*/ 289 h 529"/>
              <a:gd name="T46" fmla="*/ 7 w 416"/>
              <a:gd name="T47" fmla="*/ 200 h 529"/>
              <a:gd name="T48" fmla="*/ 23 w 416"/>
              <a:gd name="T49" fmla="*/ 139 h 529"/>
              <a:gd name="T50" fmla="*/ 44 w 416"/>
              <a:gd name="T51" fmla="*/ 103 h 529"/>
              <a:gd name="T52" fmla="*/ 73 w 416"/>
              <a:gd name="T53" fmla="*/ 70 h 529"/>
              <a:gd name="T54" fmla="*/ 106 w 416"/>
              <a:gd name="T55" fmla="*/ 42 h 529"/>
              <a:gd name="T56" fmla="*/ 143 w 416"/>
              <a:gd name="T57" fmla="*/ 20 h 529"/>
              <a:gd name="T58" fmla="*/ 181 w 416"/>
              <a:gd name="T59" fmla="*/ 6 h 529"/>
              <a:gd name="T60" fmla="*/ 219 w 416"/>
              <a:gd name="T61" fmla="*/ 0 h 529"/>
              <a:gd name="T62" fmla="*/ 255 w 416"/>
              <a:gd name="T63" fmla="*/ 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529">
                <a:moveTo>
                  <a:pt x="272" y="8"/>
                </a:moveTo>
                <a:lnTo>
                  <a:pt x="326" y="38"/>
                </a:lnTo>
                <a:lnTo>
                  <a:pt x="367" y="74"/>
                </a:lnTo>
                <a:lnTo>
                  <a:pt x="394" y="117"/>
                </a:lnTo>
                <a:lnTo>
                  <a:pt x="411" y="164"/>
                </a:lnTo>
                <a:lnTo>
                  <a:pt x="416" y="213"/>
                </a:lnTo>
                <a:lnTo>
                  <a:pt x="415" y="262"/>
                </a:lnTo>
                <a:lnTo>
                  <a:pt x="406" y="312"/>
                </a:lnTo>
                <a:lnTo>
                  <a:pt x="393" y="358"/>
                </a:lnTo>
                <a:lnTo>
                  <a:pt x="385" y="380"/>
                </a:lnTo>
                <a:lnTo>
                  <a:pt x="376" y="402"/>
                </a:lnTo>
                <a:lnTo>
                  <a:pt x="367" y="421"/>
                </a:lnTo>
                <a:lnTo>
                  <a:pt x="356" y="438"/>
                </a:lnTo>
                <a:lnTo>
                  <a:pt x="347" y="454"/>
                </a:lnTo>
                <a:lnTo>
                  <a:pt x="337" y="468"/>
                </a:lnTo>
                <a:lnTo>
                  <a:pt x="328" y="479"/>
                </a:lnTo>
                <a:lnTo>
                  <a:pt x="318" y="488"/>
                </a:lnTo>
                <a:lnTo>
                  <a:pt x="308" y="496"/>
                </a:lnTo>
                <a:lnTo>
                  <a:pt x="298" y="503"/>
                </a:lnTo>
                <a:lnTo>
                  <a:pt x="286" y="510"/>
                </a:lnTo>
                <a:lnTo>
                  <a:pt x="275" y="514"/>
                </a:lnTo>
                <a:lnTo>
                  <a:pt x="262" y="519"/>
                </a:lnTo>
                <a:lnTo>
                  <a:pt x="249" y="524"/>
                </a:lnTo>
                <a:lnTo>
                  <a:pt x="235" y="526"/>
                </a:lnTo>
                <a:lnTo>
                  <a:pt x="223" y="528"/>
                </a:lnTo>
                <a:lnTo>
                  <a:pt x="209" y="529"/>
                </a:lnTo>
                <a:lnTo>
                  <a:pt x="195" y="529"/>
                </a:lnTo>
                <a:lnTo>
                  <a:pt x="181" y="529"/>
                </a:lnTo>
                <a:lnTo>
                  <a:pt x="167" y="528"/>
                </a:lnTo>
                <a:lnTo>
                  <a:pt x="154" y="526"/>
                </a:lnTo>
                <a:lnTo>
                  <a:pt x="140" y="522"/>
                </a:lnTo>
                <a:lnTo>
                  <a:pt x="127" y="518"/>
                </a:lnTo>
                <a:lnTo>
                  <a:pt x="114" y="513"/>
                </a:lnTo>
                <a:lnTo>
                  <a:pt x="108" y="510"/>
                </a:lnTo>
                <a:lnTo>
                  <a:pt x="101" y="506"/>
                </a:lnTo>
                <a:lnTo>
                  <a:pt x="94" y="503"/>
                </a:lnTo>
                <a:lnTo>
                  <a:pt x="88" y="498"/>
                </a:lnTo>
                <a:lnTo>
                  <a:pt x="81" y="495"/>
                </a:lnTo>
                <a:lnTo>
                  <a:pt x="75" y="490"/>
                </a:lnTo>
                <a:lnTo>
                  <a:pt x="70" y="484"/>
                </a:lnTo>
                <a:lnTo>
                  <a:pt x="64" y="480"/>
                </a:lnTo>
                <a:lnTo>
                  <a:pt x="42" y="452"/>
                </a:lnTo>
                <a:lnTo>
                  <a:pt x="25" y="416"/>
                </a:lnTo>
                <a:lnTo>
                  <a:pt x="12" y="377"/>
                </a:lnTo>
                <a:lnTo>
                  <a:pt x="4" y="334"/>
                </a:lnTo>
                <a:lnTo>
                  <a:pt x="0" y="289"/>
                </a:lnTo>
                <a:lnTo>
                  <a:pt x="2" y="244"/>
                </a:lnTo>
                <a:lnTo>
                  <a:pt x="7" y="200"/>
                </a:lnTo>
                <a:lnTo>
                  <a:pt x="16" y="159"/>
                </a:lnTo>
                <a:lnTo>
                  <a:pt x="23" y="139"/>
                </a:lnTo>
                <a:lnTo>
                  <a:pt x="34" y="121"/>
                </a:lnTo>
                <a:lnTo>
                  <a:pt x="44" y="103"/>
                </a:lnTo>
                <a:lnTo>
                  <a:pt x="58" y="86"/>
                </a:lnTo>
                <a:lnTo>
                  <a:pt x="73" y="70"/>
                </a:lnTo>
                <a:lnTo>
                  <a:pt x="89" y="56"/>
                </a:lnTo>
                <a:lnTo>
                  <a:pt x="106" y="42"/>
                </a:lnTo>
                <a:lnTo>
                  <a:pt x="124" y="31"/>
                </a:lnTo>
                <a:lnTo>
                  <a:pt x="143" y="20"/>
                </a:lnTo>
                <a:lnTo>
                  <a:pt x="162" y="12"/>
                </a:lnTo>
                <a:lnTo>
                  <a:pt x="181" y="6"/>
                </a:lnTo>
                <a:lnTo>
                  <a:pt x="201" y="2"/>
                </a:lnTo>
                <a:lnTo>
                  <a:pt x="219" y="0"/>
                </a:lnTo>
                <a:lnTo>
                  <a:pt x="238" y="0"/>
                </a:lnTo>
                <a:lnTo>
                  <a:pt x="255" y="3"/>
                </a:lnTo>
                <a:lnTo>
                  <a:pt x="272" y="8"/>
                </a:lnTo>
                <a:close/>
              </a:path>
            </a:pathLst>
          </a:custGeom>
          <a:solidFill>
            <a:srgbClr val="CC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8161338" y="1236663"/>
            <a:ext cx="317500" cy="404813"/>
          </a:xfrm>
          <a:custGeom>
            <a:avLst/>
            <a:gdLst>
              <a:gd name="T0" fmla="*/ 312 w 398"/>
              <a:gd name="T1" fmla="*/ 36 h 509"/>
              <a:gd name="T2" fmla="*/ 377 w 398"/>
              <a:gd name="T3" fmla="*/ 113 h 509"/>
              <a:gd name="T4" fmla="*/ 398 w 398"/>
              <a:gd name="T5" fmla="*/ 205 h 509"/>
              <a:gd name="T6" fmla="*/ 389 w 398"/>
              <a:gd name="T7" fmla="*/ 299 h 509"/>
              <a:gd name="T8" fmla="*/ 368 w 398"/>
              <a:gd name="T9" fmla="*/ 365 h 509"/>
              <a:gd name="T10" fmla="*/ 350 w 398"/>
              <a:gd name="T11" fmla="*/ 403 h 509"/>
              <a:gd name="T12" fmla="*/ 332 w 398"/>
              <a:gd name="T13" fmla="*/ 435 h 509"/>
              <a:gd name="T14" fmla="*/ 312 w 398"/>
              <a:gd name="T15" fmla="*/ 460 h 509"/>
              <a:gd name="T16" fmla="*/ 295 w 398"/>
              <a:gd name="T17" fmla="*/ 476 h 509"/>
              <a:gd name="T18" fmla="*/ 274 w 398"/>
              <a:gd name="T19" fmla="*/ 489 h 509"/>
              <a:gd name="T20" fmla="*/ 250 w 398"/>
              <a:gd name="T21" fmla="*/ 498 h 509"/>
              <a:gd name="T22" fmla="*/ 226 w 398"/>
              <a:gd name="T23" fmla="*/ 505 h 509"/>
              <a:gd name="T24" fmla="*/ 199 w 398"/>
              <a:gd name="T25" fmla="*/ 508 h 509"/>
              <a:gd name="T26" fmla="*/ 174 w 398"/>
              <a:gd name="T27" fmla="*/ 508 h 509"/>
              <a:gd name="T28" fmla="*/ 147 w 398"/>
              <a:gd name="T29" fmla="*/ 504 h 509"/>
              <a:gd name="T30" fmla="*/ 122 w 398"/>
              <a:gd name="T31" fmla="*/ 497 h 509"/>
              <a:gd name="T32" fmla="*/ 102 w 398"/>
              <a:gd name="T33" fmla="*/ 489 h 509"/>
              <a:gd name="T34" fmla="*/ 90 w 398"/>
              <a:gd name="T35" fmla="*/ 482 h 509"/>
              <a:gd name="T36" fmla="*/ 77 w 398"/>
              <a:gd name="T37" fmla="*/ 474 h 509"/>
              <a:gd name="T38" fmla="*/ 67 w 398"/>
              <a:gd name="T39" fmla="*/ 465 h 509"/>
              <a:gd name="T40" fmla="*/ 39 w 398"/>
              <a:gd name="T41" fmla="*/ 434 h 509"/>
              <a:gd name="T42" fmla="*/ 10 w 398"/>
              <a:gd name="T43" fmla="*/ 362 h 509"/>
              <a:gd name="T44" fmla="*/ 0 w 398"/>
              <a:gd name="T45" fmla="*/ 277 h 509"/>
              <a:gd name="T46" fmla="*/ 7 w 398"/>
              <a:gd name="T47" fmla="*/ 191 h 509"/>
              <a:gd name="T48" fmla="*/ 23 w 398"/>
              <a:gd name="T49" fmla="*/ 133 h 509"/>
              <a:gd name="T50" fmla="*/ 42 w 398"/>
              <a:gd name="T51" fmla="*/ 99 h 509"/>
              <a:gd name="T52" fmla="*/ 69 w 398"/>
              <a:gd name="T53" fmla="*/ 68 h 509"/>
              <a:gd name="T54" fmla="*/ 101 w 398"/>
              <a:gd name="T55" fmla="*/ 41 h 509"/>
              <a:gd name="T56" fmla="*/ 136 w 398"/>
              <a:gd name="T57" fmla="*/ 20 h 509"/>
              <a:gd name="T58" fmla="*/ 173 w 398"/>
              <a:gd name="T59" fmla="*/ 7 h 509"/>
              <a:gd name="T60" fmla="*/ 209 w 398"/>
              <a:gd name="T61" fmla="*/ 0 h 509"/>
              <a:gd name="T62" fmla="*/ 244 w 398"/>
              <a:gd name="T63" fmla="*/ 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8" h="509">
                <a:moveTo>
                  <a:pt x="260" y="8"/>
                </a:moveTo>
                <a:lnTo>
                  <a:pt x="312" y="36"/>
                </a:lnTo>
                <a:lnTo>
                  <a:pt x="351" y="72"/>
                </a:lnTo>
                <a:lnTo>
                  <a:pt x="377" y="113"/>
                </a:lnTo>
                <a:lnTo>
                  <a:pt x="393" y="157"/>
                </a:lnTo>
                <a:lnTo>
                  <a:pt x="398" y="205"/>
                </a:lnTo>
                <a:lnTo>
                  <a:pt x="397" y="252"/>
                </a:lnTo>
                <a:lnTo>
                  <a:pt x="389" y="299"/>
                </a:lnTo>
                <a:lnTo>
                  <a:pt x="377" y="343"/>
                </a:lnTo>
                <a:lnTo>
                  <a:pt x="368" y="365"/>
                </a:lnTo>
                <a:lnTo>
                  <a:pt x="359" y="384"/>
                </a:lnTo>
                <a:lnTo>
                  <a:pt x="350" y="403"/>
                </a:lnTo>
                <a:lnTo>
                  <a:pt x="341" y="420"/>
                </a:lnTo>
                <a:lnTo>
                  <a:pt x="332" y="435"/>
                </a:lnTo>
                <a:lnTo>
                  <a:pt x="321" y="449"/>
                </a:lnTo>
                <a:lnTo>
                  <a:pt x="312" y="460"/>
                </a:lnTo>
                <a:lnTo>
                  <a:pt x="304" y="468"/>
                </a:lnTo>
                <a:lnTo>
                  <a:pt x="295" y="476"/>
                </a:lnTo>
                <a:lnTo>
                  <a:pt x="284" y="483"/>
                </a:lnTo>
                <a:lnTo>
                  <a:pt x="274" y="489"/>
                </a:lnTo>
                <a:lnTo>
                  <a:pt x="262" y="494"/>
                </a:lnTo>
                <a:lnTo>
                  <a:pt x="250" y="498"/>
                </a:lnTo>
                <a:lnTo>
                  <a:pt x="238" y="502"/>
                </a:lnTo>
                <a:lnTo>
                  <a:pt x="226" y="505"/>
                </a:lnTo>
                <a:lnTo>
                  <a:pt x="213" y="506"/>
                </a:lnTo>
                <a:lnTo>
                  <a:pt x="199" y="508"/>
                </a:lnTo>
                <a:lnTo>
                  <a:pt x="186" y="509"/>
                </a:lnTo>
                <a:lnTo>
                  <a:pt x="174" y="508"/>
                </a:lnTo>
                <a:lnTo>
                  <a:pt x="160" y="506"/>
                </a:lnTo>
                <a:lnTo>
                  <a:pt x="147" y="504"/>
                </a:lnTo>
                <a:lnTo>
                  <a:pt x="135" y="502"/>
                </a:lnTo>
                <a:lnTo>
                  <a:pt x="122" y="497"/>
                </a:lnTo>
                <a:lnTo>
                  <a:pt x="109" y="493"/>
                </a:lnTo>
                <a:lnTo>
                  <a:pt x="102" y="489"/>
                </a:lnTo>
                <a:lnTo>
                  <a:pt x="95" y="486"/>
                </a:lnTo>
                <a:lnTo>
                  <a:pt x="90" y="482"/>
                </a:lnTo>
                <a:lnTo>
                  <a:pt x="84" y="479"/>
                </a:lnTo>
                <a:lnTo>
                  <a:pt x="77" y="474"/>
                </a:lnTo>
                <a:lnTo>
                  <a:pt x="71" y="470"/>
                </a:lnTo>
                <a:lnTo>
                  <a:pt x="67" y="465"/>
                </a:lnTo>
                <a:lnTo>
                  <a:pt x="61" y="460"/>
                </a:lnTo>
                <a:lnTo>
                  <a:pt x="39" y="434"/>
                </a:lnTo>
                <a:lnTo>
                  <a:pt x="23" y="400"/>
                </a:lnTo>
                <a:lnTo>
                  <a:pt x="10" y="362"/>
                </a:lnTo>
                <a:lnTo>
                  <a:pt x="3" y="321"/>
                </a:lnTo>
                <a:lnTo>
                  <a:pt x="0" y="277"/>
                </a:lnTo>
                <a:lnTo>
                  <a:pt x="1" y="233"/>
                </a:lnTo>
                <a:lnTo>
                  <a:pt x="7" y="191"/>
                </a:lnTo>
                <a:lnTo>
                  <a:pt x="16" y="152"/>
                </a:lnTo>
                <a:lnTo>
                  <a:pt x="23" y="133"/>
                </a:lnTo>
                <a:lnTo>
                  <a:pt x="32" y="115"/>
                </a:lnTo>
                <a:lnTo>
                  <a:pt x="42" y="99"/>
                </a:lnTo>
                <a:lnTo>
                  <a:pt x="55" y="83"/>
                </a:lnTo>
                <a:lnTo>
                  <a:pt x="69" y="68"/>
                </a:lnTo>
                <a:lnTo>
                  <a:pt x="85" y="54"/>
                </a:lnTo>
                <a:lnTo>
                  <a:pt x="101" y="41"/>
                </a:lnTo>
                <a:lnTo>
                  <a:pt x="118" y="30"/>
                </a:lnTo>
                <a:lnTo>
                  <a:pt x="136" y="20"/>
                </a:lnTo>
                <a:lnTo>
                  <a:pt x="154" y="12"/>
                </a:lnTo>
                <a:lnTo>
                  <a:pt x="173" y="7"/>
                </a:lnTo>
                <a:lnTo>
                  <a:pt x="191" y="2"/>
                </a:lnTo>
                <a:lnTo>
                  <a:pt x="209" y="0"/>
                </a:lnTo>
                <a:lnTo>
                  <a:pt x="227" y="0"/>
                </a:lnTo>
                <a:lnTo>
                  <a:pt x="244" y="3"/>
                </a:lnTo>
                <a:lnTo>
                  <a:pt x="260" y="8"/>
                </a:lnTo>
                <a:close/>
              </a:path>
            </a:pathLst>
          </a:custGeom>
          <a:solidFill>
            <a:srgbClr val="CC6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8170863" y="1243013"/>
            <a:ext cx="301625" cy="387350"/>
          </a:xfrm>
          <a:custGeom>
            <a:avLst/>
            <a:gdLst>
              <a:gd name="T0" fmla="*/ 299 w 382"/>
              <a:gd name="T1" fmla="*/ 34 h 487"/>
              <a:gd name="T2" fmla="*/ 361 w 382"/>
              <a:gd name="T3" fmla="*/ 108 h 487"/>
              <a:gd name="T4" fmla="*/ 382 w 382"/>
              <a:gd name="T5" fmla="*/ 195 h 487"/>
              <a:gd name="T6" fmla="*/ 372 w 382"/>
              <a:gd name="T7" fmla="*/ 285 h 487"/>
              <a:gd name="T8" fmla="*/ 353 w 382"/>
              <a:gd name="T9" fmla="*/ 349 h 487"/>
              <a:gd name="T10" fmla="*/ 335 w 382"/>
              <a:gd name="T11" fmla="*/ 386 h 487"/>
              <a:gd name="T12" fmla="*/ 317 w 382"/>
              <a:gd name="T13" fmla="*/ 417 h 487"/>
              <a:gd name="T14" fmla="*/ 300 w 382"/>
              <a:gd name="T15" fmla="*/ 440 h 487"/>
              <a:gd name="T16" fmla="*/ 282 w 382"/>
              <a:gd name="T17" fmla="*/ 455 h 487"/>
              <a:gd name="T18" fmla="*/ 263 w 382"/>
              <a:gd name="T19" fmla="*/ 467 h 487"/>
              <a:gd name="T20" fmla="*/ 240 w 382"/>
              <a:gd name="T21" fmla="*/ 477 h 487"/>
              <a:gd name="T22" fmla="*/ 217 w 382"/>
              <a:gd name="T23" fmla="*/ 483 h 487"/>
              <a:gd name="T24" fmla="*/ 191 w 382"/>
              <a:gd name="T25" fmla="*/ 486 h 487"/>
              <a:gd name="T26" fmla="*/ 166 w 382"/>
              <a:gd name="T27" fmla="*/ 486 h 487"/>
              <a:gd name="T28" fmla="*/ 141 w 382"/>
              <a:gd name="T29" fmla="*/ 482 h 487"/>
              <a:gd name="T30" fmla="*/ 116 w 382"/>
              <a:gd name="T31" fmla="*/ 477 h 487"/>
              <a:gd name="T32" fmla="*/ 98 w 382"/>
              <a:gd name="T33" fmla="*/ 468 h 487"/>
              <a:gd name="T34" fmla="*/ 87 w 382"/>
              <a:gd name="T35" fmla="*/ 462 h 487"/>
              <a:gd name="T36" fmla="*/ 75 w 382"/>
              <a:gd name="T37" fmla="*/ 455 h 487"/>
              <a:gd name="T38" fmla="*/ 63 w 382"/>
              <a:gd name="T39" fmla="*/ 445 h 487"/>
              <a:gd name="T40" fmla="*/ 38 w 382"/>
              <a:gd name="T41" fmla="*/ 415 h 487"/>
              <a:gd name="T42" fmla="*/ 10 w 382"/>
              <a:gd name="T43" fmla="*/ 346 h 487"/>
              <a:gd name="T44" fmla="*/ 0 w 382"/>
              <a:gd name="T45" fmla="*/ 266 h 487"/>
              <a:gd name="T46" fmla="*/ 6 w 382"/>
              <a:gd name="T47" fmla="*/ 183 h 487"/>
              <a:gd name="T48" fmla="*/ 22 w 382"/>
              <a:gd name="T49" fmla="*/ 128 h 487"/>
              <a:gd name="T50" fmla="*/ 40 w 382"/>
              <a:gd name="T51" fmla="*/ 94 h 487"/>
              <a:gd name="T52" fmla="*/ 66 w 382"/>
              <a:gd name="T53" fmla="*/ 64 h 487"/>
              <a:gd name="T54" fmla="*/ 97 w 382"/>
              <a:gd name="T55" fmla="*/ 39 h 487"/>
              <a:gd name="T56" fmla="*/ 130 w 382"/>
              <a:gd name="T57" fmla="*/ 19 h 487"/>
              <a:gd name="T58" fmla="*/ 165 w 382"/>
              <a:gd name="T59" fmla="*/ 5 h 487"/>
              <a:gd name="T60" fmla="*/ 201 w 382"/>
              <a:gd name="T61" fmla="*/ 0 h 487"/>
              <a:gd name="T62" fmla="*/ 234 w 382"/>
              <a:gd name="T63" fmla="*/ 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2" h="487">
                <a:moveTo>
                  <a:pt x="249" y="7"/>
                </a:moveTo>
                <a:lnTo>
                  <a:pt x="299" y="34"/>
                </a:lnTo>
                <a:lnTo>
                  <a:pt x="335" y="69"/>
                </a:lnTo>
                <a:lnTo>
                  <a:pt x="361" y="108"/>
                </a:lnTo>
                <a:lnTo>
                  <a:pt x="376" y="151"/>
                </a:lnTo>
                <a:lnTo>
                  <a:pt x="382" y="195"/>
                </a:lnTo>
                <a:lnTo>
                  <a:pt x="380" y="240"/>
                </a:lnTo>
                <a:lnTo>
                  <a:pt x="372" y="285"/>
                </a:lnTo>
                <a:lnTo>
                  <a:pt x="361" y="328"/>
                </a:lnTo>
                <a:lnTo>
                  <a:pt x="353" y="349"/>
                </a:lnTo>
                <a:lnTo>
                  <a:pt x="345" y="367"/>
                </a:lnTo>
                <a:lnTo>
                  <a:pt x="335" y="386"/>
                </a:lnTo>
                <a:lnTo>
                  <a:pt x="326" y="402"/>
                </a:lnTo>
                <a:lnTo>
                  <a:pt x="317" y="417"/>
                </a:lnTo>
                <a:lnTo>
                  <a:pt x="309" y="429"/>
                </a:lnTo>
                <a:lnTo>
                  <a:pt x="300" y="440"/>
                </a:lnTo>
                <a:lnTo>
                  <a:pt x="292" y="448"/>
                </a:lnTo>
                <a:lnTo>
                  <a:pt x="282" y="455"/>
                </a:lnTo>
                <a:lnTo>
                  <a:pt x="273" y="462"/>
                </a:lnTo>
                <a:lnTo>
                  <a:pt x="263" y="467"/>
                </a:lnTo>
                <a:lnTo>
                  <a:pt x="251" y="473"/>
                </a:lnTo>
                <a:lnTo>
                  <a:pt x="240" y="477"/>
                </a:lnTo>
                <a:lnTo>
                  <a:pt x="228" y="480"/>
                </a:lnTo>
                <a:lnTo>
                  <a:pt x="217" y="483"/>
                </a:lnTo>
                <a:lnTo>
                  <a:pt x="204" y="485"/>
                </a:lnTo>
                <a:lnTo>
                  <a:pt x="191" y="486"/>
                </a:lnTo>
                <a:lnTo>
                  <a:pt x="179" y="487"/>
                </a:lnTo>
                <a:lnTo>
                  <a:pt x="166" y="486"/>
                </a:lnTo>
                <a:lnTo>
                  <a:pt x="153" y="485"/>
                </a:lnTo>
                <a:lnTo>
                  <a:pt x="141" y="482"/>
                </a:lnTo>
                <a:lnTo>
                  <a:pt x="129" y="480"/>
                </a:lnTo>
                <a:lnTo>
                  <a:pt x="116" y="477"/>
                </a:lnTo>
                <a:lnTo>
                  <a:pt x="105" y="472"/>
                </a:lnTo>
                <a:lnTo>
                  <a:pt x="98" y="468"/>
                </a:lnTo>
                <a:lnTo>
                  <a:pt x="92" y="465"/>
                </a:lnTo>
                <a:lnTo>
                  <a:pt x="87" y="462"/>
                </a:lnTo>
                <a:lnTo>
                  <a:pt x="81" y="458"/>
                </a:lnTo>
                <a:lnTo>
                  <a:pt x="75" y="455"/>
                </a:lnTo>
                <a:lnTo>
                  <a:pt x="69" y="450"/>
                </a:lnTo>
                <a:lnTo>
                  <a:pt x="63" y="445"/>
                </a:lnTo>
                <a:lnTo>
                  <a:pt x="59" y="441"/>
                </a:lnTo>
                <a:lnTo>
                  <a:pt x="38" y="415"/>
                </a:lnTo>
                <a:lnTo>
                  <a:pt x="22" y="383"/>
                </a:lnTo>
                <a:lnTo>
                  <a:pt x="10" y="346"/>
                </a:lnTo>
                <a:lnTo>
                  <a:pt x="4" y="307"/>
                </a:lnTo>
                <a:lnTo>
                  <a:pt x="0" y="266"/>
                </a:lnTo>
                <a:lnTo>
                  <a:pt x="1" y="223"/>
                </a:lnTo>
                <a:lnTo>
                  <a:pt x="6" y="183"/>
                </a:lnTo>
                <a:lnTo>
                  <a:pt x="15" y="145"/>
                </a:lnTo>
                <a:lnTo>
                  <a:pt x="22" y="128"/>
                </a:lnTo>
                <a:lnTo>
                  <a:pt x="30" y="110"/>
                </a:lnTo>
                <a:lnTo>
                  <a:pt x="40" y="94"/>
                </a:lnTo>
                <a:lnTo>
                  <a:pt x="53" y="78"/>
                </a:lnTo>
                <a:lnTo>
                  <a:pt x="66" y="64"/>
                </a:lnTo>
                <a:lnTo>
                  <a:pt x="81" y="50"/>
                </a:lnTo>
                <a:lnTo>
                  <a:pt x="97" y="39"/>
                </a:lnTo>
                <a:lnTo>
                  <a:pt x="113" y="28"/>
                </a:lnTo>
                <a:lnTo>
                  <a:pt x="130" y="19"/>
                </a:lnTo>
                <a:lnTo>
                  <a:pt x="148" y="11"/>
                </a:lnTo>
                <a:lnTo>
                  <a:pt x="165" y="5"/>
                </a:lnTo>
                <a:lnTo>
                  <a:pt x="183" y="2"/>
                </a:lnTo>
                <a:lnTo>
                  <a:pt x="201" y="0"/>
                </a:lnTo>
                <a:lnTo>
                  <a:pt x="217" y="0"/>
                </a:lnTo>
                <a:lnTo>
                  <a:pt x="234" y="2"/>
                </a:lnTo>
                <a:lnTo>
                  <a:pt x="249" y="7"/>
                </a:lnTo>
                <a:close/>
              </a:path>
            </a:pathLst>
          </a:custGeom>
          <a:solidFill>
            <a:srgbClr val="CC7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8178800" y="1249363"/>
            <a:ext cx="288925" cy="369888"/>
          </a:xfrm>
          <a:custGeom>
            <a:avLst/>
            <a:gdLst>
              <a:gd name="T0" fmla="*/ 238 w 365"/>
              <a:gd name="T1" fmla="*/ 7 h 465"/>
              <a:gd name="T2" fmla="*/ 285 w 365"/>
              <a:gd name="T3" fmla="*/ 33 h 465"/>
              <a:gd name="T4" fmla="*/ 321 w 365"/>
              <a:gd name="T5" fmla="*/ 65 h 465"/>
              <a:gd name="T6" fmla="*/ 345 w 365"/>
              <a:gd name="T7" fmla="*/ 102 h 465"/>
              <a:gd name="T8" fmla="*/ 359 w 365"/>
              <a:gd name="T9" fmla="*/ 144 h 465"/>
              <a:gd name="T10" fmla="*/ 365 w 365"/>
              <a:gd name="T11" fmla="*/ 186 h 465"/>
              <a:gd name="T12" fmla="*/ 362 w 365"/>
              <a:gd name="T13" fmla="*/ 230 h 465"/>
              <a:gd name="T14" fmla="*/ 355 w 365"/>
              <a:gd name="T15" fmla="*/ 273 h 465"/>
              <a:gd name="T16" fmla="*/ 344 w 365"/>
              <a:gd name="T17" fmla="*/ 313 h 465"/>
              <a:gd name="T18" fmla="*/ 337 w 365"/>
              <a:gd name="T19" fmla="*/ 333 h 465"/>
              <a:gd name="T20" fmla="*/ 329 w 365"/>
              <a:gd name="T21" fmla="*/ 351 h 465"/>
              <a:gd name="T22" fmla="*/ 321 w 365"/>
              <a:gd name="T23" fmla="*/ 368 h 465"/>
              <a:gd name="T24" fmla="*/ 312 w 365"/>
              <a:gd name="T25" fmla="*/ 383 h 465"/>
              <a:gd name="T26" fmla="*/ 304 w 365"/>
              <a:gd name="T27" fmla="*/ 397 h 465"/>
              <a:gd name="T28" fmla="*/ 294 w 365"/>
              <a:gd name="T29" fmla="*/ 410 h 465"/>
              <a:gd name="T30" fmla="*/ 286 w 365"/>
              <a:gd name="T31" fmla="*/ 420 h 465"/>
              <a:gd name="T32" fmla="*/ 278 w 365"/>
              <a:gd name="T33" fmla="*/ 428 h 465"/>
              <a:gd name="T34" fmla="*/ 261 w 365"/>
              <a:gd name="T35" fmla="*/ 441 h 465"/>
              <a:gd name="T36" fmla="*/ 240 w 365"/>
              <a:gd name="T37" fmla="*/ 451 h 465"/>
              <a:gd name="T38" fmla="*/ 218 w 365"/>
              <a:gd name="T39" fmla="*/ 459 h 465"/>
              <a:gd name="T40" fmla="*/ 195 w 365"/>
              <a:gd name="T41" fmla="*/ 463 h 465"/>
              <a:gd name="T42" fmla="*/ 171 w 365"/>
              <a:gd name="T43" fmla="*/ 465 h 465"/>
              <a:gd name="T44" fmla="*/ 147 w 365"/>
              <a:gd name="T45" fmla="*/ 463 h 465"/>
              <a:gd name="T46" fmla="*/ 124 w 365"/>
              <a:gd name="T47" fmla="*/ 458 h 465"/>
              <a:gd name="T48" fmla="*/ 101 w 365"/>
              <a:gd name="T49" fmla="*/ 450 h 465"/>
              <a:gd name="T50" fmla="*/ 94 w 365"/>
              <a:gd name="T51" fmla="*/ 448 h 465"/>
              <a:gd name="T52" fmla="*/ 88 w 365"/>
              <a:gd name="T53" fmla="*/ 444 h 465"/>
              <a:gd name="T54" fmla="*/ 82 w 365"/>
              <a:gd name="T55" fmla="*/ 441 h 465"/>
              <a:gd name="T56" fmla="*/ 77 w 365"/>
              <a:gd name="T57" fmla="*/ 437 h 465"/>
              <a:gd name="T58" fmla="*/ 71 w 365"/>
              <a:gd name="T59" fmla="*/ 434 h 465"/>
              <a:gd name="T60" fmla="*/ 66 w 365"/>
              <a:gd name="T61" fmla="*/ 430 h 465"/>
              <a:gd name="T62" fmla="*/ 60 w 365"/>
              <a:gd name="T63" fmla="*/ 426 h 465"/>
              <a:gd name="T64" fmla="*/ 56 w 365"/>
              <a:gd name="T65" fmla="*/ 421 h 465"/>
              <a:gd name="T66" fmla="*/ 36 w 365"/>
              <a:gd name="T67" fmla="*/ 397 h 465"/>
              <a:gd name="T68" fmla="*/ 21 w 365"/>
              <a:gd name="T69" fmla="*/ 366 h 465"/>
              <a:gd name="T70" fmla="*/ 10 w 365"/>
              <a:gd name="T71" fmla="*/ 331 h 465"/>
              <a:gd name="T72" fmla="*/ 3 w 365"/>
              <a:gd name="T73" fmla="*/ 293 h 465"/>
              <a:gd name="T74" fmla="*/ 0 w 365"/>
              <a:gd name="T75" fmla="*/ 254 h 465"/>
              <a:gd name="T76" fmla="*/ 0 w 365"/>
              <a:gd name="T77" fmla="*/ 214 h 465"/>
              <a:gd name="T78" fmla="*/ 6 w 365"/>
              <a:gd name="T79" fmla="*/ 175 h 465"/>
              <a:gd name="T80" fmla="*/ 14 w 365"/>
              <a:gd name="T81" fmla="*/ 139 h 465"/>
              <a:gd name="T82" fmla="*/ 20 w 365"/>
              <a:gd name="T83" fmla="*/ 122 h 465"/>
              <a:gd name="T84" fmla="*/ 28 w 365"/>
              <a:gd name="T85" fmla="*/ 106 h 465"/>
              <a:gd name="T86" fmla="*/ 39 w 365"/>
              <a:gd name="T87" fmla="*/ 91 h 465"/>
              <a:gd name="T88" fmla="*/ 50 w 365"/>
              <a:gd name="T89" fmla="*/ 76 h 465"/>
              <a:gd name="T90" fmla="*/ 63 w 365"/>
              <a:gd name="T91" fmla="*/ 62 h 465"/>
              <a:gd name="T92" fmla="*/ 77 w 365"/>
              <a:gd name="T93" fmla="*/ 49 h 465"/>
              <a:gd name="T94" fmla="*/ 92 w 365"/>
              <a:gd name="T95" fmla="*/ 38 h 465"/>
              <a:gd name="T96" fmla="*/ 108 w 365"/>
              <a:gd name="T97" fmla="*/ 27 h 465"/>
              <a:gd name="T98" fmla="*/ 124 w 365"/>
              <a:gd name="T99" fmla="*/ 18 h 465"/>
              <a:gd name="T100" fmla="*/ 141 w 365"/>
              <a:gd name="T101" fmla="*/ 11 h 465"/>
              <a:gd name="T102" fmla="*/ 157 w 365"/>
              <a:gd name="T103" fmla="*/ 6 h 465"/>
              <a:gd name="T104" fmla="*/ 174 w 365"/>
              <a:gd name="T105" fmla="*/ 2 h 465"/>
              <a:gd name="T106" fmla="*/ 191 w 365"/>
              <a:gd name="T107" fmla="*/ 0 h 465"/>
              <a:gd name="T108" fmla="*/ 207 w 365"/>
              <a:gd name="T109" fmla="*/ 0 h 465"/>
              <a:gd name="T110" fmla="*/ 223 w 365"/>
              <a:gd name="T111" fmla="*/ 2 h 465"/>
              <a:gd name="T112" fmla="*/ 238 w 365"/>
              <a:gd name="T113" fmla="*/ 7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465">
                <a:moveTo>
                  <a:pt x="238" y="7"/>
                </a:moveTo>
                <a:lnTo>
                  <a:pt x="285" y="33"/>
                </a:lnTo>
                <a:lnTo>
                  <a:pt x="321" y="65"/>
                </a:lnTo>
                <a:lnTo>
                  <a:pt x="345" y="102"/>
                </a:lnTo>
                <a:lnTo>
                  <a:pt x="359" y="144"/>
                </a:lnTo>
                <a:lnTo>
                  <a:pt x="365" y="186"/>
                </a:lnTo>
                <a:lnTo>
                  <a:pt x="362" y="230"/>
                </a:lnTo>
                <a:lnTo>
                  <a:pt x="355" y="273"/>
                </a:lnTo>
                <a:lnTo>
                  <a:pt x="344" y="313"/>
                </a:lnTo>
                <a:lnTo>
                  <a:pt x="337" y="333"/>
                </a:lnTo>
                <a:lnTo>
                  <a:pt x="329" y="351"/>
                </a:lnTo>
                <a:lnTo>
                  <a:pt x="321" y="368"/>
                </a:lnTo>
                <a:lnTo>
                  <a:pt x="312" y="383"/>
                </a:lnTo>
                <a:lnTo>
                  <a:pt x="304" y="397"/>
                </a:lnTo>
                <a:lnTo>
                  <a:pt x="294" y="410"/>
                </a:lnTo>
                <a:lnTo>
                  <a:pt x="286" y="420"/>
                </a:lnTo>
                <a:lnTo>
                  <a:pt x="278" y="428"/>
                </a:lnTo>
                <a:lnTo>
                  <a:pt x="261" y="441"/>
                </a:lnTo>
                <a:lnTo>
                  <a:pt x="240" y="451"/>
                </a:lnTo>
                <a:lnTo>
                  <a:pt x="218" y="459"/>
                </a:lnTo>
                <a:lnTo>
                  <a:pt x="195" y="463"/>
                </a:lnTo>
                <a:lnTo>
                  <a:pt x="171" y="465"/>
                </a:lnTo>
                <a:lnTo>
                  <a:pt x="147" y="463"/>
                </a:lnTo>
                <a:lnTo>
                  <a:pt x="124" y="458"/>
                </a:lnTo>
                <a:lnTo>
                  <a:pt x="101" y="450"/>
                </a:lnTo>
                <a:lnTo>
                  <a:pt x="94" y="448"/>
                </a:lnTo>
                <a:lnTo>
                  <a:pt x="88" y="444"/>
                </a:lnTo>
                <a:lnTo>
                  <a:pt x="82" y="441"/>
                </a:lnTo>
                <a:lnTo>
                  <a:pt x="77" y="437"/>
                </a:lnTo>
                <a:lnTo>
                  <a:pt x="71" y="434"/>
                </a:lnTo>
                <a:lnTo>
                  <a:pt x="66" y="430"/>
                </a:lnTo>
                <a:lnTo>
                  <a:pt x="60" y="426"/>
                </a:lnTo>
                <a:lnTo>
                  <a:pt x="56" y="421"/>
                </a:lnTo>
                <a:lnTo>
                  <a:pt x="36" y="397"/>
                </a:lnTo>
                <a:lnTo>
                  <a:pt x="21" y="366"/>
                </a:lnTo>
                <a:lnTo>
                  <a:pt x="10" y="331"/>
                </a:lnTo>
                <a:lnTo>
                  <a:pt x="3" y="293"/>
                </a:lnTo>
                <a:lnTo>
                  <a:pt x="0" y="254"/>
                </a:lnTo>
                <a:lnTo>
                  <a:pt x="0" y="214"/>
                </a:lnTo>
                <a:lnTo>
                  <a:pt x="6" y="175"/>
                </a:lnTo>
                <a:lnTo>
                  <a:pt x="14" y="139"/>
                </a:lnTo>
                <a:lnTo>
                  <a:pt x="20" y="122"/>
                </a:lnTo>
                <a:lnTo>
                  <a:pt x="28" y="106"/>
                </a:lnTo>
                <a:lnTo>
                  <a:pt x="39" y="91"/>
                </a:lnTo>
                <a:lnTo>
                  <a:pt x="50" y="76"/>
                </a:lnTo>
                <a:lnTo>
                  <a:pt x="63" y="62"/>
                </a:lnTo>
                <a:lnTo>
                  <a:pt x="77" y="49"/>
                </a:lnTo>
                <a:lnTo>
                  <a:pt x="92" y="38"/>
                </a:lnTo>
                <a:lnTo>
                  <a:pt x="108" y="27"/>
                </a:lnTo>
                <a:lnTo>
                  <a:pt x="124" y="18"/>
                </a:lnTo>
                <a:lnTo>
                  <a:pt x="141" y="11"/>
                </a:lnTo>
                <a:lnTo>
                  <a:pt x="157" y="6"/>
                </a:lnTo>
                <a:lnTo>
                  <a:pt x="174" y="2"/>
                </a:lnTo>
                <a:lnTo>
                  <a:pt x="191" y="0"/>
                </a:lnTo>
                <a:lnTo>
                  <a:pt x="207" y="0"/>
                </a:lnTo>
                <a:lnTo>
                  <a:pt x="223" y="2"/>
                </a:lnTo>
                <a:lnTo>
                  <a:pt x="238" y="7"/>
                </a:lnTo>
                <a:close/>
              </a:path>
            </a:pathLst>
          </a:custGeom>
          <a:solidFill>
            <a:srgbClr val="CC7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8185150" y="1255713"/>
            <a:ext cx="276225" cy="352425"/>
          </a:xfrm>
          <a:custGeom>
            <a:avLst/>
            <a:gdLst>
              <a:gd name="T0" fmla="*/ 227 w 348"/>
              <a:gd name="T1" fmla="*/ 7 h 443"/>
              <a:gd name="T2" fmla="*/ 272 w 348"/>
              <a:gd name="T3" fmla="*/ 31 h 443"/>
              <a:gd name="T4" fmla="*/ 305 w 348"/>
              <a:gd name="T5" fmla="*/ 62 h 443"/>
              <a:gd name="T6" fmla="*/ 328 w 348"/>
              <a:gd name="T7" fmla="*/ 98 h 443"/>
              <a:gd name="T8" fmla="*/ 342 w 348"/>
              <a:gd name="T9" fmla="*/ 137 h 443"/>
              <a:gd name="T10" fmla="*/ 348 w 348"/>
              <a:gd name="T11" fmla="*/ 177 h 443"/>
              <a:gd name="T12" fmla="*/ 345 w 348"/>
              <a:gd name="T13" fmla="*/ 219 h 443"/>
              <a:gd name="T14" fmla="*/ 338 w 348"/>
              <a:gd name="T15" fmla="*/ 259 h 443"/>
              <a:gd name="T16" fmla="*/ 328 w 348"/>
              <a:gd name="T17" fmla="*/ 298 h 443"/>
              <a:gd name="T18" fmla="*/ 321 w 348"/>
              <a:gd name="T19" fmla="*/ 317 h 443"/>
              <a:gd name="T20" fmla="*/ 313 w 348"/>
              <a:gd name="T21" fmla="*/ 334 h 443"/>
              <a:gd name="T22" fmla="*/ 306 w 348"/>
              <a:gd name="T23" fmla="*/ 350 h 443"/>
              <a:gd name="T24" fmla="*/ 297 w 348"/>
              <a:gd name="T25" fmla="*/ 365 h 443"/>
              <a:gd name="T26" fmla="*/ 289 w 348"/>
              <a:gd name="T27" fmla="*/ 379 h 443"/>
              <a:gd name="T28" fmla="*/ 281 w 348"/>
              <a:gd name="T29" fmla="*/ 390 h 443"/>
              <a:gd name="T30" fmla="*/ 273 w 348"/>
              <a:gd name="T31" fmla="*/ 399 h 443"/>
              <a:gd name="T32" fmla="*/ 266 w 348"/>
              <a:gd name="T33" fmla="*/ 408 h 443"/>
              <a:gd name="T34" fmla="*/ 249 w 348"/>
              <a:gd name="T35" fmla="*/ 420 h 443"/>
              <a:gd name="T36" fmla="*/ 229 w 348"/>
              <a:gd name="T37" fmla="*/ 431 h 443"/>
              <a:gd name="T38" fmla="*/ 208 w 348"/>
              <a:gd name="T39" fmla="*/ 437 h 443"/>
              <a:gd name="T40" fmla="*/ 186 w 348"/>
              <a:gd name="T41" fmla="*/ 442 h 443"/>
              <a:gd name="T42" fmla="*/ 163 w 348"/>
              <a:gd name="T43" fmla="*/ 443 h 443"/>
              <a:gd name="T44" fmla="*/ 140 w 348"/>
              <a:gd name="T45" fmla="*/ 442 h 443"/>
              <a:gd name="T46" fmla="*/ 117 w 348"/>
              <a:gd name="T47" fmla="*/ 437 h 443"/>
              <a:gd name="T48" fmla="*/ 95 w 348"/>
              <a:gd name="T49" fmla="*/ 429 h 443"/>
              <a:gd name="T50" fmla="*/ 90 w 348"/>
              <a:gd name="T51" fmla="*/ 427 h 443"/>
              <a:gd name="T52" fmla="*/ 84 w 348"/>
              <a:gd name="T53" fmla="*/ 424 h 443"/>
              <a:gd name="T54" fmla="*/ 79 w 348"/>
              <a:gd name="T55" fmla="*/ 420 h 443"/>
              <a:gd name="T56" fmla="*/ 73 w 348"/>
              <a:gd name="T57" fmla="*/ 417 h 443"/>
              <a:gd name="T58" fmla="*/ 68 w 348"/>
              <a:gd name="T59" fmla="*/ 413 h 443"/>
              <a:gd name="T60" fmla="*/ 63 w 348"/>
              <a:gd name="T61" fmla="*/ 410 h 443"/>
              <a:gd name="T62" fmla="*/ 58 w 348"/>
              <a:gd name="T63" fmla="*/ 406 h 443"/>
              <a:gd name="T64" fmla="*/ 54 w 348"/>
              <a:gd name="T65" fmla="*/ 402 h 443"/>
              <a:gd name="T66" fmla="*/ 35 w 348"/>
              <a:gd name="T67" fmla="*/ 379 h 443"/>
              <a:gd name="T68" fmla="*/ 20 w 348"/>
              <a:gd name="T69" fmla="*/ 350 h 443"/>
              <a:gd name="T70" fmla="*/ 10 w 348"/>
              <a:gd name="T71" fmla="*/ 317 h 443"/>
              <a:gd name="T72" fmla="*/ 3 w 348"/>
              <a:gd name="T73" fmla="*/ 281 h 443"/>
              <a:gd name="T74" fmla="*/ 0 w 348"/>
              <a:gd name="T75" fmla="*/ 243 h 443"/>
              <a:gd name="T76" fmla="*/ 1 w 348"/>
              <a:gd name="T77" fmla="*/ 205 h 443"/>
              <a:gd name="T78" fmla="*/ 5 w 348"/>
              <a:gd name="T79" fmla="*/ 167 h 443"/>
              <a:gd name="T80" fmla="*/ 14 w 348"/>
              <a:gd name="T81" fmla="*/ 132 h 443"/>
              <a:gd name="T82" fmla="*/ 19 w 348"/>
              <a:gd name="T83" fmla="*/ 116 h 443"/>
              <a:gd name="T84" fmla="*/ 27 w 348"/>
              <a:gd name="T85" fmla="*/ 101 h 443"/>
              <a:gd name="T86" fmla="*/ 37 w 348"/>
              <a:gd name="T87" fmla="*/ 86 h 443"/>
              <a:gd name="T88" fmla="*/ 48 w 348"/>
              <a:gd name="T89" fmla="*/ 72 h 443"/>
              <a:gd name="T90" fmla="*/ 60 w 348"/>
              <a:gd name="T91" fmla="*/ 59 h 443"/>
              <a:gd name="T92" fmla="*/ 73 w 348"/>
              <a:gd name="T93" fmla="*/ 47 h 443"/>
              <a:gd name="T94" fmla="*/ 87 w 348"/>
              <a:gd name="T95" fmla="*/ 36 h 443"/>
              <a:gd name="T96" fmla="*/ 102 w 348"/>
              <a:gd name="T97" fmla="*/ 26 h 443"/>
              <a:gd name="T98" fmla="*/ 118 w 348"/>
              <a:gd name="T99" fmla="*/ 18 h 443"/>
              <a:gd name="T100" fmla="*/ 133 w 348"/>
              <a:gd name="T101" fmla="*/ 11 h 443"/>
              <a:gd name="T102" fmla="*/ 149 w 348"/>
              <a:gd name="T103" fmla="*/ 6 h 443"/>
              <a:gd name="T104" fmla="*/ 166 w 348"/>
              <a:gd name="T105" fmla="*/ 2 h 443"/>
              <a:gd name="T106" fmla="*/ 182 w 348"/>
              <a:gd name="T107" fmla="*/ 0 h 443"/>
              <a:gd name="T108" fmla="*/ 198 w 348"/>
              <a:gd name="T109" fmla="*/ 0 h 443"/>
              <a:gd name="T110" fmla="*/ 213 w 348"/>
              <a:gd name="T111" fmla="*/ 2 h 443"/>
              <a:gd name="T112" fmla="*/ 227 w 348"/>
              <a:gd name="T113" fmla="*/ 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8" h="443">
                <a:moveTo>
                  <a:pt x="227" y="7"/>
                </a:moveTo>
                <a:lnTo>
                  <a:pt x="272" y="31"/>
                </a:lnTo>
                <a:lnTo>
                  <a:pt x="305" y="62"/>
                </a:lnTo>
                <a:lnTo>
                  <a:pt x="328" y="98"/>
                </a:lnTo>
                <a:lnTo>
                  <a:pt x="342" y="137"/>
                </a:lnTo>
                <a:lnTo>
                  <a:pt x="348" y="177"/>
                </a:lnTo>
                <a:lnTo>
                  <a:pt x="345" y="219"/>
                </a:lnTo>
                <a:lnTo>
                  <a:pt x="338" y="259"/>
                </a:lnTo>
                <a:lnTo>
                  <a:pt x="328" y="298"/>
                </a:lnTo>
                <a:lnTo>
                  <a:pt x="321" y="317"/>
                </a:lnTo>
                <a:lnTo>
                  <a:pt x="313" y="334"/>
                </a:lnTo>
                <a:lnTo>
                  <a:pt x="306" y="350"/>
                </a:lnTo>
                <a:lnTo>
                  <a:pt x="297" y="365"/>
                </a:lnTo>
                <a:lnTo>
                  <a:pt x="289" y="379"/>
                </a:lnTo>
                <a:lnTo>
                  <a:pt x="281" y="390"/>
                </a:lnTo>
                <a:lnTo>
                  <a:pt x="273" y="399"/>
                </a:lnTo>
                <a:lnTo>
                  <a:pt x="266" y="408"/>
                </a:lnTo>
                <a:lnTo>
                  <a:pt x="249" y="420"/>
                </a:lnTo>
                <a:lnTo>
                  <a:pt x="229" y="431"/>
                </a:lnTo>
                <a:lnTo>
                  <a:pt x="208" y="437"/>
                </a:lnTo>
                <a:lnTo>
                  <a:pt x="186" y="442"/>
                </a:lnTo>
                <a:lnTo>
                  <a:pt x="163" y="443"/>
                </a:lnTo>
                <a:lnTo>
                  <a:pt x="140" y="442"/>
                </a:lnTo>
                <a:lnTo>
                  <a:pt x="117" y="437"/>
                </a:lnTo>
                <a:lnTo>
                  <a:pt x="95" y="429"/>
                </a:lnTo>
                <a:lnTo>
                  <a:pt x="90" y="427"/>
                </a:lnTo>
                <a:lnTo>
                  <a:pt x="84" y="424"/>
                </a:lnTo>
                <a:lnTo>
                  <a:pt x="79" y="420"/>
                </a:lnTo>
                <a:lnTo>
                  <a:pt x="73" y="417"/>
                </a:lnTo>
                <a:lnTo>
                  <a:pt x="68" y="413"/>
                </a:lnTo>
                <a:lnTo>
                  <a:pt x="63" y="410"/>
                </a:lnTo>
                <a:lnTo>
                  <a:pt x="58" y="406"/>
                </a:lnTo>
                <a:lnTo>
                  <a:pt x="54" y="402"/>
                </a:lnTo>
                <a:lnTo>
                  <a:pt x="35" y="379"/>
                </a:lnTo>
                <a:lnTo>
                  <a:pt x="20" y="350"/>
                </a:lnTo>
                <a:lnTo>
                  <a:pt x="10" y="317"/>
                </a:lnTo>
                <a:lnTo>
                  <a:pt x="3" y="281"/>
                </a:lnTo>
                <a:lnTo>
                  <a:pt x="0" y="243"/>
                </a:lnTo>
                <a:lnTo>
                  <a:pt x="1" y="205"/>
                </a:lnTo>
                <a:lnTo>
                  <a:pt x="5" y="167"/>
                </a:lnTo>
                <a:lnTo>
                  <a:pt x="14" y="132"/>
                </a:lnTo>
                <a:lnTo>
                  <a:pt x="19" y="116"/>
                </a:lnTo>
                <a:lnTo>
                  <a:pt x="27" y="101"/>
                </a:lnTo>
                <a:lnTo>
                  <a:pt x="37" y="86"/>
                </a:lnTo>
                <a:lnTo>
                  <a:pt x="48" y="72"/>
                </a:lnTo>
                <a:lnTo>
                  <a:pt x="60" y="59"/>
                </a:lnTo>
                <a:lnTo>
                  <a:pt x="73" y="47"/>
                </a:lnTo>
                <a:lnTo>
                  <a:pt x="87" y="36"/>
                </a:lnTo>
                <a:lnTo>
                  <a:pt x="102" y="26"/>
                </a:lnTo>
                <a:lnTo>
                  <a:pt x="118" y="18"/>
                </a:lnTo>
                <a:lnTo>
                  <a:pt x="133" y="11"/>
                </a:lnTo>
                <a:lnTo>
                  <a:pt x="149" y="6"/>
                </a:lnTo>
                <a:lnTo>
                  <a:pt x="166" y="2"/>
                </a:lnTo>
                <a:lnTo>
                  <a:pt x="182" y="0"/>
                </a:lnTo>
                <a:lnTo>
                  <a:pt x="198" y="0"/>
                </a:lnTo>
                <a:lnTo>
                  <a:pt x="213" y="2"/>
                </a:lnTo>
                <a:lnTo>
                  <a:pt x="227" y="7"/>
                </a:lnTo>
                <a:close/>
              </a:path>
            </a:pathLst>
          </a:custGeom>
          <a:solidFill>
            <a:srgbClr val="CC7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8194675" y="1262063"/>
            <a:ext cx="260350" cy="334963"/>
          </a:xfrm>
          <a:custGeom>
            <a:avLst/>
            <a:gdLst>
              <a:gd name="T0" fmla="*/ 216 w 330"/>
              <a:gd name="T1" fmla="*/ 6 h 421"/>
              <a:gd name="T2" fmla="*/ 258 w 330"/>
              <a:gd name="T3" fmla="*/ 30 h 421"/>
              <a:gd name="T4" fmla="*/ 290 w 330"/>
              <a:gd name="T5" fmla="*/ 59 h 421"/>
              <a:gd name="T6" fmla="*/ 312 w 330"/>
              <a:gd name="T7" fmla="*/ 93 h 421"/>
              <a:gd name="T8" fmla="*/ 325 w 330"/>
              <a:gd name="T9" fmla="*/ 130 h 421"/>
              <a:gd name="T10" fmla="*/ 330 w 330"/>
              <a:gd name="T11" fmla="*/ 169 h 421"/>
              <a:gd name="T12" fmla="*/ 328 w 330"/>
              <a:gd name="T13" fmla="*/ 208 h 421"/>
              <a:gd name="T14" fmla="*/ 323 w 330"/>
              <a:gd name="T15" fmla="*/ 246 h 421"/>
              <a:gd name="T16" fmla="*/ 312 w 330"/>
              <a:gd name="T17" fmla="*/ 283 h 421"/>
              <a:gd name="T18" fmla="*/ 305 w 330"/>
              <a:gd name="T19" fmla="*/ 300 h 421"/>
              <a:gd name="T20" fmla="*/ 299 w 330"/>
              <a:gd name="T21" fmla="*/ 318 h 421"/>
              <a:gd name="T22" fmla="*/ 292 w 330"/>
              <a:gd name="T23" fmla="*/ 333 h 421"/>
              <a:gd name="T24" fmla="*/ 284 w 330"/>
              <a:gd name="T25" fmla="*/ 348 h 421"/>
              <a:gd name="T26" fmla="*/ 275 w 330"/>
              <a:gd name="T27" fmla="*/ 360 h 421"/>
              <a:gd name="T28" fmla="*/ 267 w 330"/>
              <a:gd name="T29" fmla="*/ 371 h 421"/>
              <a:gd name="T30" fmla="*/ 259 w 330"/>
              <a:gd name="T31" fmla="*/ 381 h 421"/>
              <a:gd name="T32" fmla="*/ 252 w 330"/>
              <a:gd name="T33" fmla="*/ 388 h 421"/>
              <a:gd name="T34" fmla="*/ 236 w 330"/>
              <a:gd name="T35" fmla="*/ 400 h 421"/>
              <a:gd name="T36" fmla="*/ 218 w 330"/>
              <a:gd name="T37" fmla="*/ 410 h 421"/>
              <a:gd name="T38" fmla="*/ 197 w 330"/>
              <a:gd name="T39" fmla="*/ 417 h 421"/>
              <a:gd name="T40" fmla="*/ 176 w 330"/>
              <a:gd name="T41" fmla="*/ 420 h 421"/>
              <a:gd name="T42" fmla="*/ 154 w 330"/>
              <a:gd name="T43" fmla="*/ 421 h 421"/>
              <a:gd name="T44" fmla="*/ 133 w 330"/>
              <a:gd name="T45" fmla="*/ 420 h 421"/>
              <a:gd name="T46" fmla="*/ 112 w 330"/>
              <a:gd name="T47" fmla="*/ 416 h 421"/>
              <a:gd name="T48" fmla="*/ 91 w 330"/>
              <a:gd name="T49" fmla="*/ 409 h 421"/>
              <a:gd name="T50" fmla="*/ 85 w 330"/>
              <a:gd name="T51" fmla="*/ 406 h 421"/>
              <a:gd name="T52" fmla="*/ 81 w 330"/>
              <a:gd name="T53" fmla="*/ 403 h 421"/>
              <a:gd name="T54" fmla="*/ 75 w 330"/>
              <a:gd name="T55" fmla="*/ 401 h 421"/>
              <a:gd name="T56" fmla="*/ 70 w 330"/>
              <a:gd name="T57" fmla="*/ 397 h 421"/>
              <a:gd name="T58" fmla="*/ 66 w 330"/>
              <a:gd name="T59" fmla="*/ 394 h 421"/>
              <a:gd name="T60" fmla="*/ 61 w 330"/>
              <a:gd name="T61" fmla="*/ 390 h 421"/>
              <a:gd name="T62" fmla="*/ 57 w 330"/>
              <a:gd name="T63" fmla="*/ 387 h 421"/>
              <a:gd name="T64" fmla="*/ 52 w 330"/>
              <a:gd name="T65" fmla="*/ 382 h 421"/>
              <a:gd name="T66" fmla="*/ 33 w 330"/>
              <a:gd name="T67" fmla="*/ 360 h 421"/>
              <a:gd name="T68" fmla="*/ 20 w 330"/>
              <a:gd name="T69" fmla="*/ 333 h 421"/>
              <a:gd name="T70" fmla="*/ 9 w 330"/>
              <a:gd name="T71" fmla="*/ 300 h 421"/>
              <a:gd name="T72" fmla="*/ 4 w 330"/>
              <a:gd name="T73" fmla="*/ 266 h 421"/>
              <a:gd name="T74" fmla="*/ 0 w 330"/>
              <a:gd name="T75" fmla="*/ 230 h 421"/>
              <a:gd name="T76" fmla="*/ 1 w 330"/>
              <a:gd name="T77" fmla="*/ 195 h 421"/>
              <a:gd name="T78" fmla="*/ 6 w 330"/>
              <a:gd name="T79" fmla="*/ 159 h 421"/>
              <a:gd name="T80" fmla="*/ 13 w 330"/>
              <a:gd name="T81" fmla="*/ 127 h 421"/>
              <a:gd name="T82" fmla="*/ 19 w 330"/>
              <a:gd name="T83" fmla="*/ 112 h 421"/>
              <a:gd name="T84" fmla="*/ 25 w 330"/>
              <a:gd name="T85" fmla="*/ 97 h 421"/>
              <a:gd name="T86" fmla="*/ 35 w 330"/>
              <a:gd name="T87" fmla="*/ 83 h 421"/>
              <a:gd name="T88" fmla="*/ 45 w 330"/>
              <a:gd name="T89" fmla="*/ 69 h 421"/>
              <a:gd name="T90" fmla="*/ 57 w 330"/>
              <a:gd name="T91" fmla="*/ 56 h 421"/>
              <a:gd name="T92" fmla="*/ 69 w 330"/>
              <a:gd name="T93" fmla="*/ 45 h 421"/>
              <a:gd name="T94" fmla="*/ 83 w 330"/>
              <a:gd name="T95" fmla="*/ 34 h 421"/>
              <a:gd name="T96" fmla="*/ 97 w 330"/>
              <a:gd name="T97" fmla="*/ 25 h 421"/>
              <a:gd name="T98" fmla="*/ 112 w 330"/>
              <a:gd name="T99" fmla="*/ 17 h 421"/>
              <a:gd name="T100" fmla="*/ 127 w 330"/>
              <a:gd name="T101" fmla="*/ 10 h 421"/>
              <a:gd name="T102" fmla="*/ 143 w 330"/>
              <a:gd name="T103" fmla="*/ 6 h 421"/>
              <a:gd name="T104" fmla="*/ 158 w 330"/>
              <a:gd name="T105" fmla="*/ 2 h 421"/>
              <a:gd name="T106" fmla="*/ 173 w 330"/>
              <a:gd name="T107" fmla="*/ 0 h 421"/>
              <a:gd name="T108" fmla="*/ 188 w 330"/>
              <a:gd name="T109" fmla="*/ 0 h 421"/>
              <a:gd name="T110" fmla="*/ 202 w 330"/>
              <a:gd name="T111" fmla="*/ 2 h 421"/>
              <a:gd name="T112" fmla="*/ 216 w 330"/>
              <a:gd name="T113" fmla="*/ 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421">
                <a:moveTo>
                  <a:pt x="216" y="6"/>
                </a:moveTo>
                <a:lnTo>
                  <a:pt x="258" y="30"/>
                </a:lnTo>
                <a:lnTo>
                  <a:pt x="290" y="59"/>
                </a:lnTo>
                <a:lnTo>
                  <a:pt x="312" y="93"/>
                </a:lnTo>
                <a:lnTo>
                  <a:pt x="325" y="130"/>
                </a:lnTo>
                <a:lnTo>
                  <a:pt x="330" y="169"/>
                </a:lnTo>
                <a:lnTo>
                  <a:pt x="328" y="208"/>
                </a:lnTo>
                <a:lnTo>
                  <a:pt x="323" y="246"/>
                </a:lnTo>
                <a:lnTo>
                  <a:pt x="312" y="283"/>
                </a:lnTo>
                <a:lnTo>
                  <a:pt x="305" y="300"/>
                </a:lnTo>
                <a:lnTo>
                  <a:pt x="299" y="318"/>
                </a:lnTo>
                <a:lnTo>
                  <a:pt x="292" y="333"/>
                </a:lnTo>
                <a:lnTo>
                  <a:pt x="284" y="348"/>
                </a:lnTo>
                <a:lnTo>
                  <a:pt x="275" y="360"/>
                </a:lnTo>
                <a:lnTo>
                  <a:pt x="267" y="371"/>
                </a:lnTo>
                <a:lnTo>
                  <a:pt x="259" y="381"/>
                </a:lnTo>
                <a:lnTo>
                  <a:pt x="252" y="388"/>
                </a:lnTo>
                <a:lnTo>
                  <a:pt x="236" y="400"/>
                </a:lnTo>
                <a:lnTo>
                  <a:pt x="218" y="410"/>
                </a:lnTo>
                <a:lnTo>
                  <a:pt x="197" y="417"/>
                </a:lnTo>
                <a:lnTo>
                  <a:pt x="176" y="420"/>
                </a:lnTo>
                <a:lnTo>
                  <a:pt x="154" y="421"/>
                </a:lnTo>
                <a:lnTo>
                  <a:pt x="133" y="420"/>
                </a:lnTo>
                <a:lnTo>
                  <a:pt x="112" y="416"/>
                </a:lnTo>
                <a:lnTo>
                  <a:pt x="91" y="409"/>
                </a:lnTo>
                <a:lnTo>
                  <a:pt x="85" y="406"/>
                </a:lnTo>
                <a:lnTo>
                  <a:pt x="81" y="403"/>
                </a:lnTo>
                <a:lnTo>
                  <a:pt x="75" y="401"/>
                </a:lnTo>
                <a:lnTo>
                  <a:pt x="70" y="397"/>
                </a:lnTo>
                <a:lnTo>
                  <a:pt x="66" y="394"/>
                </a:lnTo>
                <a:lnTo>
                  <a:pt x="61" y="390"/>
                </a:lnTo>
                <a:lnTo>
                  <a:pt x="57" y="387"/>
                </a:lnTo>
                <a:lnTo>
                  <a:pt x="52" y="382"/>
                </a:lnTo>
                <a:lnTo>
                  <a:pt x="33" y="360"/>
                </a:lnTo>
                <a:lnTo>
                  <a:pt x="20" y="333"/>
                </a:lnTo>
                <a:lnTo>
                  <a:pt x="9" y="300"/>
                </a:lnTo>
                <a:lnTo>
                  <a:pt x="4" y="266"/>
                </a:lnTo>
                <a:lnTo>
                  <a:pt x="0" y="230"/>
                </a:lnTo>
                <a:lnTo>
                  <a:pt x="1" y="195"/>
                </a:lnTo>
                <a:lnTo>
                  <a:pt x="6" y="159"/>
                </a:lnTo>
                <a:lnTo>
                  <a:pt x="13" y="127"/>
                </a:lnTo>
                <a:lnTo>
                  <a:pt x="19" y="112"/>
                </a:lnTo>
                <a:lnTo>
                  <a:pt x="25" y="97"/>
                </a:lnTo>
                <a:lnTo>
                  <a:pt x="35" y="83"/>
                </a:lnTo>
                <a:lnTo>
                  <a:pt x="45" y="69"/>
                </a:lnTo>
                <a:lnTo>
                  <a:pt x="57" y="56"/>
                </a:lnTo>
                <a:lnTo>
                  <a:pt x="69" y="45"/>
                </a:lnTo>
                <a:lnTo>
                  <a:pt x="83" y="34"/>
                </a:lnTo>
                <a:lnTo>
                  <a:pt x="97" y="25"/>
                </a:lnTo>
                <a:lnTo>
                  <a:pt x="112" y="17"/>
                </a:lnTo>
                <a:lnTo>
                  <a:pt x="127" y="10"/>
                </a:lnTo>
                <a:lnTo>
                  <a:pt x="143" y="6"/>
                </a:lnTo>
                <a:lnTo>
                  <a:pt x="158" y="2"/>
                </a:lnTo>
                <a:lnTo>
                  <a:pt x="173" y="0"/>
                </a:lnTo>
                <a:lnTo>
                  <a:pt x="188" y="0"/>
                </a:lnTo>
                <a:lnTo>
                  <a:pt x="202" y="2"/>
                </a:lnTo>
                <a:lnTo>
                  <a:pt x="216" y="6"/>
                </a:lnTo>
                <a:close/>
              </a:path>
            </a:pathLst>
          </a:custGeom>
          <a:solidFill>
            <a:srgbClr val="CC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8202613" y="1268413"/>
            <a:ext cx="247650" cy="317500"/>
          </a:xfrm>
          <a:custGeom>
            <a:avLst/>
            <a:gdLst>
              <a:gd name="T0" fmla="*/ 204 w 313"/>
              <a:gd name="T1" fmla="*/ 6 h 400"/>
              <a:gd name="T2" fmla="*/ 245 w 313"/>
              <a:gd name="T3" fmla="*/ 28 h 400"/>
              <a:gd name="T4" fmla="*/ 276 w 313"/>
              <a:gd name="T5" fmla="*/ 55 h 400"/>
              <a:gd name="T6" fmla="*/ 295 w 313"/>
              <a:gd name="T7" fmla="*/ 87 h 400"/>
              <a:gd name="T8" fmla="*/ 308 w 313"/>
              <a:gd name="T9" fmla="*/ 122 h 400"/>
              <a:gd name="T10" fmla="*/ 313 w 313"/>
              <a:gd name="T11" fmla="*/ 159 h 400"/>
              <a:gd name="T12" fmla="*/ 312 w 313"/>
              <a:gd name="T13" fmla="*/ 197 h 400"/>
              <a:gd name="T14" fmla="*/ 306 w 313"/>
              <a:gd name="T15" fmla="*/ 234 h 400"/>
              <a:gd name="T16" fmla="*/ 297 w 313"/>
              <a:gd name="T17" fmla="*/ 268 h 400"/>
              <a:gd name="T18" fmla="*/ 290 w 313"/>
              <a:gd name="T19" fmla="*/ 286 h 400"/>
              <a:gd name="T20" fmla="*/ 284 w 313"/>
              <a:gd name="T21" fmla="*/ 301 h 400"/>
              <a:gd name="T22" fmla="*/ 276 w 313"/>
              <a:gd name="T23" fmla="*/ 316 h 400"/>
              <a:gd name="T24" fmla="*/ 269 w 313"/>
              <a:gd name="T25" fmla="*/ 329 h 400"/>
              <a:gd name="T26" fmla="*/ 261 w 313"/>
              <a:gd name="T27" fmla="*/ 342 h 400"/>
              <a:gd name="T28" fmla="*/ 254 w 313"/>
              <a:gd name="T29" fmla="*/ 352 h 400"/>
              <a:gd name="T30" fmla="*/ 247 w 313"/>
              <a:gd name="T31" fmla="*/ 360 h 400"/>
              <a:gd name="T32" fmla="*/ 240 w 313"/>
              <a:gd name="T33" fmla="*/ 367 h 400"/>
              <a:gd name="T34" fmla="*/ 225 w 313"/>
              <a:gd name="T35" fmla="*/ 379 h 400"/>
              <a:gd name="T36" fmla="*/ 207 w 313"/>
              <a:gd name="T37" fmla="*/ 388 h 400"/>
              <a:gd name="T38" fmla="*/ 188 w 313"/>
              <a:gd name="T39" fmla="*/ 394 h 400"/>
              <a:gd name="T40" fmla="*/ 169 w 313"/>
              <a:gd name="T41" fmla="*/ 398 h 400"/>
              <a:gd name="T42" fmla="*/ 148 w 313"/>
              <a:gd name="T43" fmla="*/ 400 h 400"/>
              <a:gd name="T44" fmla="*/ 127 w 313"/>
              <a:gd name="T45" fmla="*/ 398 h 400"/>
              <a:gd name="T46" fmla="*/ 106 w 313"/>
              <a:gd name="T47" fmla="*/ 395 h 400"/>
              <a:gd name="T48" fmla="*/ 87 w 313"/>
              <a:gd name="T49" fmla="*/ 388 h 400"/>
              <a:gd name="T50" fmla="*/ 82 w 313"/>
              <a:gd name="T51" fmla="*/ 386 h 400"/>
              <a:gd name="T52" fmla="*/ 76 w 313"/>
              <a:gd name="T53" fmla="*/ 383 h 400"/>
              <a:gd name="T54" fmla="*/ 72 w 313"/>
              <a:gd name="T55" fmla="*/ 380 h 400"/>
              <a:gd name="T56" fmla="*/ 67 w 313"/>
              <a:gd name="T57" fmla="*/ 377 h 400"/>
              <a:gd name="T58" fmla="*/ 63 w 313"/>
              <a:gd name="T59" fmla="*/ 374 h 400"/>
              <a:gd name="T60" fmla="*/ 58 w 313"/>
              <a:gd name="T61" fmla="*/ 371 h 400"/>
              <a:gd name="T62" fmla="*/ 53 w 313"/>
              <a:gd name="T63" fmla="*/ 366 h 400"/>
              <a:gd name="T64" fmla="*/ 49 w 313"/>
              <a:gd name="T65" fmla="*/ 363 h 400"/>
              <a:gd name="T66" fmla="*/ 32 w 313"/>
              <a:gd name="T67" fmla="*/ 342 h 400"/>
              <a:gd name="T68" fmla="*/ 19 w 313"/>
              <a:gd name="T69" fmla="*/ 316 h 400"/>
              <a:gd name="T70" fmla="*/ 10 w 313"/>
              <a:gd name="T71" fmla="*/ 286 h 400"/>
              <a:gd name="T72" fmla="*/ 3 w 313"/>
              <a:gd name="T73" fmla="*/ 253 h 400"/>
              <a:gd name="T74" fmla="*/ 0 w 313"/>
              <a:gd name="T75" fmla="*/ 219 h 400"/>
              <a:gd name="T76" fmla="*/ 2 w 313"/>
              <a:gd name="T77" fmla="*/ 184 h 400"/>
              <a:gd name="T78" fmla="*/ 5 w 313"/>
              <a:gd name="T79" fmla="*/ 151 h 400"/>
              <a:gd name="T80" fmla="*/ 12 w 313"/>
              <a:gd name="T81" fmla="*/ 120 h 400"/>
              <a:gd name="T82" fmla="*/ 18 w 313"/>
              <a:gd name="T83" fmla="*/ 105 h 400"/>
              <a:gd name="T84" fmla="*/ 25 w 313"/>
              <a:gd name="T85" fmla="*/ 91 h 400"/>
              <a:gd name="T86" fmla="*/ 33 w 313"/>
              <a:gd name="T87" fmla="*/ 78 h 400"/>
              <a:gd name="T88" fmla="*/ 43 w 313"/>
              <a:gd name="T89" fmla="*/ 66 h 400"/>
              <a:gd name="T90" fmla="*/ 53 w 313"/>
              <a:gd name="T91" fmla="*/ 53 h 400"/>
              <a:gd name="T92" fmla="*/ 66 w 313"/>
              <a:gd name="T93" fmla="*/ 43 h 400"/>
              <a:gd name="T94" fmla="*/ 79 w 313"/>
              <a:gd name="T95" fmla="*/ 32 h 400"/>
              <a:gd name="T96" fmla="*/ 93 w 313"/>
              <a:gd name="T97" fmla="*/ 23 h 400"/>
              <a:gd name="T98" fmla="*/ 106 w 313"/>
              <a:gd name="T99" fmla="*/ 16 h 400"/>
              <a:gd name="T100" fmla="*/ 120 w 313"/>
              <a:gd name="T101" fmla="*/ 9 h 400"/>
              <a:gd name="T102" fmla="*/ 135 w 313"/>
              <a:gd name="T103" fmla="*/ 5 h 400"/>
              <a:gd name="T104" fmla="*/ 149 w 313"/>
              <a:gd name="T105" fmla="*/ 1 h 400"/>
              <a:gd name="T106" fmla="*/ 164 w 313"/>
              <a:gd name="T107" fmla="*/ 0 h 400"/>
              <a:gd name="T108" fmla="*/ 178 w 313"/>
              <a:gd name="T109" fmla="*/ 0 h 400"/>
              <a:gd name="T110" fmla="*/ 192 w 313"/>
              <a:gd name="T111" fmla="*/ 2 h 400"/>
              <a:gd name="T112" fmla="*/ 204 w 313"/>
              <a:gd name="T113" fmla="*/ 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3" h="400">
                <a:moveTo>
                  <a:pt x="204" y="6"/>
                </a:moveTo>
                <a:lnTo>
                  <a:pt x="245" y="28"/>
                </a:lnTo>
                <a:lnTo>
                  <a:pt x="276" y="55"/>
                </a:lnTo>
                <a:lnTo>
                  <a:pt x="295" y="87"/>
                </a:lnTo>
                <a:lnTo>
                  <a:pt x="308" y="122"/>
                </a:lnTo>
                <a:lnTo>
                  <a:pt x="313" y="159"/>
                </a:lnTo>
                <a:lnTo>
                  <a:pt x="312" y="197"/>
                </a:lnTo>
                <a:lnTo>
                  <a:pt x="306" y="234"/>
                </a:lnTo>
                <a:lnTo>
                  <a:pt x="297" y="268"/>
                </a:lnTo>
                <a:lnTo>
                  <a:pt x="290" y="286"/>
                </a:lnTo>
                <a:lnTo>
                  <a:pt x="284" y="301"/>
                </a:lnTo>
                <a:lnTo>
                  <a:pt x="276" y="316"/>
                </a:lnTo>
                <a:lnTo>
                  <a:pt x="269" y="329"/>
                </a:lnTo>
                <a:lnTo>
                  <a:pt x="261" y="342"/>
                </a:lnTo>
                <a:lnTo>
                  <a:pt x="254" y="352"/>
                </a:lnTo>
                <a:lnTo>
                  <a:pt x="247" y="360"/>
                </a:lnTo>
                <a:lnTo>
                  <a:pt x="240" y="367"/>
                </a:lnTo>
                <a:lnTo>
                  <a:pt x="225" y="379"/>
                </a:lnTo>
                <a:lnTo>
                  <a:pt x="207" y="388"/>
                </a:lnTo>
                <a:lnTo>
                  <a:pt x="188" y="394"/>
                </a:lnTo>
                <a:lnTo>
                  <a:pt x="169" y="398"/>
                </a:lnTo>
                <a:lnTo>
                  <a:pt x="148" y="400"/>
                </a:lnTo>
                <a:lnTo>
                  <a:pt x="127" y="398"/>
                </a:lnTo>
                <a:lnTo>
                  <a:pt x="106" y="395"/>
                </a:lnTo>
                <a:lnTo>
                  <a:pt x="87" y="388"/>
                </a:lnTo>
                <a:lnTo>
                  <a:pt x="82" y="386"/>
                </a:lnTo>
                <a:lnTo>
                  <a:pt x="76" y="383"/>
                </a:lnTo>
                <a:lnTo>
                  <a:pt x="72" y="380"/>
                </a:lnTo>
                <a:lnTo>
                  <a:pt x="67" y="377"/>
                </a:lnTo>
                <a:lnTo>
                  <a:pt x="63" y="374"/>
                </a:lnTo>
                <a:lnTo>
                  <a:pt x="58" y="371"/>
                </a:lnTo>
                <a:lnTo>
                  <a:pt x="53" y="366"/>
                </a:lnTo>
                <a:lnTo>
                  <a:pt x="49" y="363"/>
                </a:lnTo>
                <a:lnTo>
                  <a:pt x="32" y="342"/>
                </a:lnTo>
                <a:lnTo>
                  <a:pt x="19" y="316"/>
                </a:lnTo>
                <a:lnTo>
                  <a:pt x="10" y="286"/>
                </a:lnTo>
                <a:lnTo>
                  <a:pt x="3" y="253"/>
                </a:lnTo>
                <a:lnTo>
                  <a:pt x="0" y="219"/>
                </a:lnTo>
                <a:lnTo>
                  <a:pt x="2" y="184"/>
                </a:lnTo>
                <a:lnTo>
                  <a:pt x="5" y="151"/>
                </a:lnTo>
                <a:lnTo>
                  <a:pt x="12" y="120"/>
                </a:lnTo>
                <a:lnTo>
                  <a:pt x="18" y="105"/>
                </a:lnTo>
                <a:lnTo>
                  <a:pt x="25" y="91"/>
                </a:lnTo>
                <a:lnTo>
                  <a:pt x="33" y="78"/>
                </a:lnTo>
                <a:lnTo>
                  <a:pt x="43" y="66"/>
                </a:lnTo>
                <a:lnTo>
                  <a:pt x="53" y="53"/>
                </a:lnTo>
                <a:lnTo>
                  <a:pt x="66" y="43"/>
                </a:lnTo>
                <a:lnTo>
                  <a:pt x="79" y="32"/>
                </a:lnTo>
                <a:lnTo>
                  <a:pt x="93" y="23"/>
                </a:lnTo>
                <a:lnTo>
                  <a:pt x="106" y="16"/>
                </a:lnTo>
                <a:lnTo>
                  <a:pt x="120" y="9"/>
                </a:lnTo>
                <a:lnTo>
                  <a:pt x="135" y="5"/>
                </a:lnTo>
                <a:lnTo>
                  <a:pt x="149" y="1"/>
                </a:lnTo>
                <a:lnTo>
                  <a:pt x="164" y="0"/>
                </a:lnTo>
                <a:lnTo>
                  <a:pt x="178" y="0"/>
                </a:lnTo>
                <a:lnTo>
                  <a:pt x="192" y="2"/>
                </a:lnTo>
                <a:lnTo>
                  <a:pt x="204" y="6"/>
                </a:lnTo>
                <a:close/>
              </a:path>
            </a:pathLst>
          </a:custGeom>
          <a:solidFill>
            <a:srgbClr val="CC8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8210550" y="1274763"/>
            <a:ext cx="233363" cy="300038"/>
          </a:xfrm>
          <a:custGeom>
            <a:avLst/>
            <a:gdLst>
              <a:gd name="T0" fmla="*/ 192 w 295"/>
              <a:gd name="T1" fmla="*/ 6 h 379"/>
              <a:gd name="T2" fmla="*/ 231 w 295"/>
              <a:gd name="T3" fmla="*/ 26 h 379"/>
              <a:gd name="T4" fmla="*/ 259 w 295"/>
              <a:gd name="T5" fmla="*/ 53 h 379"/>
              <a:gd name="T6" fmla="*/ 279 w 295"/>
              <a:gd name="T7" fmla="*/ 83 h 379"/>
              <a:gd name="T8" fmla="*/ 290 w 295"/>
              <a:gd name="T9" fmla="*/ 116 h 379"/>
              <a:gd name="T10" fmla="*/ 295 w 295"/>
              <a:gd name="T11" fmla="*/ 151 h 379"/>
              <a:gd name="T12" fmla="*/ 294 w 295"/>
              <a:gd name="T13" fmla="*/ 186 h 379"/>
              <a:gd name="T14" fmla="*/ 288 w 295"/>
              <a:gd name="T15" fmla="*/ 221 h 379"/>
              <a:gd name="T16" fmla="*/ 279 w 295"/>
              <a:gd name="T17" fmla="*/ 254 h 379"/>
              <a:gd name="T18" fmla="*/ 273 w 295"/>
              <a:gd name="T19" fmla="*/ 271 h 379"/>
              <a:gd name="T20" fmla="*/ 267 w 295"/>
              <a:gd name="T21" fmla="*/ 285 h 379"/>
              <a:gd name="T22" fmla="*/ 260 w 295"/>
              <a:gd name="T23" fmla="*/ 299 h 379"/>
              <a:gd name="T24" fmla="*/ 253 w 295"/>
              <a:gd name="T25" fmla="*/ 312 h 379"/>
              <a:gd name="T26" fmla="*/ 246 w 295"/>
              <a:gd name="T27" fmla="*/ 323 h 379"/>
              <a:gd name="T28" fmla="*/ 239 w 295"/>
              <a:gd name="T29" fmla="*/ 334 h 379"/>
              <a:gd name="T30" fmla="*/ 233 w 295"/>
              <a:gd name="T31" fmla="*/ 342 h 379"/>
              <a:gd name="T32" fmla="*/ 226 w 295"/>
              <a:gd name="T33" fmla="*/ 349 h 379"/>
              <a:gd name="T34" fmla="*/ 211 w 295"/>
              <a:gd name="T35" fmla="*/ 359 h 379"/>
              <a:gd name="T36" fmla="*/ 195 w 295"/>
              <a:gd name="T37" fmla="*/ 367 h 379"/>
              <a:gd name="T38" fmla="*/ 177 w 295"/>
              <a:gd name="T39" fmla="*/ 374 h 379"/>
              <a:gd name="T40" fmla="*/ 158 w 295"/>
              <a:gd name="T41" fmla="*/ 378 h 379"/>
              <a:gd name="T42" fmla="*/ 138 w 295"/>
              <a:gd name="T43" fmla="*/ 379 h 379"/>
              <a:gd name="T44" fmla="*/ 118 w 295"/>
              <a:gd name="T45" fmla="*/ 378 h 379"/>
              <a:gd name="T46" fmla="*/ 100 w 295"/>
              <a:gd name="T47" fmla="*/ 374 h 379"/>
              <a:gd name="T48" fmla="*/ 82 w 295"/>
              <a:gd name="T49" fmla="*/ 368 h 379"/>
              <a:gd name="T50" fmla="*/ 77 w 295"/>
              <a:gd name="T51" fmla="*/ 366 h 379"/>
              <a:gd name="T52" fmla="*/ 71 w 295"/>
              <a:gd name="T53" fmla="*/ 364 h 379"/>
              <a:gd name="T54" fmla="*/ 67 w 295"/>
              <a:gd name="T55" fmla="*/ 361 h 379"/>
              <a:gd name="T56" fmla="*/ 62 w 295"/>
              <a:gd name="T57" fmla="*/ 358 h 379"/>
              <a:gd name="T58" fmla="*/ 59 w 295"/>
              <a:gd name="T59" fmla="*/ 355 h 379"/>
              <a:gd name="T60" fmla="*/ 54 w 295"/>
              <a:gd name="T61" fmla="*/ 351 h 379"/>
              <a:gd name="T62" fmla="*/ 49 w 295"/>
              <a:gd name="T63" fmla="*/ 348 h 379"/>
              <a:gd name="T64" fmla="*/ 46 w 295"/>
              <a:gd name="T65" fmla="*/ 344 h 379"/>
              <a:gd name="T66" fmla="*/ 30 w 295"/>
              <a:gd name="T67" fmla="*/ 325 h 379"/>
              <a:gd name="T68" fmla="*/ 17 w 295"/>
              <a:gd name="T69" fmla="*/ 300 h 379"/>
              <a:gd name="T70" fmla="*/ 8 w 295"/>
              <a:gd name="T71" fmla="*/ 272 h 379"/>
              <a:gd name="T72" fmla="*/ 2 w 295"/>
              <a:gd name="T73" fmla="*/ 241 h 379"/>
              <a:gd name="T74" fmla="*/ 0 w 295"/>
              <a:gd name="T75" fmla="*/ 208 h 379"/>
              <a:gd name="T76" fmla="*/ 0 w 295"/>
              <a:gd name="T77" fmla="*/ 176 h 379"/>
              <a:gd name="T78" fmla="*/ 4 w 295"/>
              <a:gd name="T79" fmla="*/ 145 h 379"/>
              <a:gd name="T80" fmla="*/ 11 w 295"/>
              <a:gd name="T81" fmla="*/ 115 h 379"/>
              <a:gd name="T82" fmla="*/ 23 w 295"/>
              <a:gd name="T83" fmla="*/ 87 h 379"/>
              <a:gd name="T84" fmla="*/ 40 w 295"/>
              <a:gd name="T85" fmla="*/ 63 h 379"/>
              <a:gd name="T86" fmla="*/ 62 w 295"/>
              <a:gd name="T87" fmla="*/ 41 h 379"/>
              <a:gd name="T88" fmla="*/ 86 w 295"/>
              <a:gd name="T89" fmla="*/ 23 h 379"/>
              <a:gd name="T90" fmla="*/ 113 w 295"/>
              <a:gd name="T91" fmla="*/ 10 h 379"/>
              <a:gd name="T92" fmla="*/ 140 w 295"/>
              <a:gd name="T93" fmla="*/ 2 h 379"/>
              <a:gd name="T94" fmla="*/ 167 w 295"/>
              <a:gd name="T95" fmla="*/ 0 h 379"/>
              <a:gd name="T96" fmla="*/ 192 w 295"/>
              <a:gd name="T97" fmla="*/ 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5" h="379">
                <a:moveTo>
                  <a:pt x="192" y="6"/>
                </a:moveTo>
                <a:lnTo>
                  <a:pt x="231" y="26"/>
                </a:lnTo>
                <a:lnTo>
                  <a:pt x="259" y="53"/>
                </a:lnTo>
                <a:lnTo>
                  <a:pt x="279" y="83"/>
                </a:lnTo>
                <a:lnTo>
                  <a:pt x="290" y="116"/>
                </a:lnTo>
                <a:lnTo>
                  <a:pt x="295" y="151"/>
                </a:lnTo>
                <a:lnTo>
                  <a:pt x="294" y="186"/>
                </a:lnTo>
                <a:lnTo>
                  <a:pt x="288" y="221"/>
                </a:lnTo>
                <a:lnTo>
                  <a:pt x="279" y="254"/>
                </a:lnTo>
                <a:lnTo>
                  <a:pt x="273" y="271"/>
                </a:lnTo>
                <a:lnTo>
                  <a:pt x="267" y="285"/>
                </a:lnTo>
                <a:lnTo>
                  <a:pt x="260" y="299"/>
                </a:lnTo>
                <a:lnTo>
                  <a:pt x="253" y="312"/>
                </a:lnTo>
                <a:lnTo>
                  <a:pt x="246" y="323"/>
                </a:lnTo>
                <a:lnTo>
                  <a:pt x="239" y="334"/>
                </a:lnTo>
                <a:lnTo>
                  <a:pt x="233" y="342"/>
                </a:lnTo>
                <a:lnTo>
                  <a:pt x="226" y="349"/>
                </a:lnTo>
                <a:lnTo>
                  <a:pt x="211" y="359"/>
                </a:lnTo>
                <a:lnTo>
                  <a:pt x="195" y="367"/>
                </a:lnTo>
                <a:lnTo>
                  <a:pt x="177" y="374"/>
                </a:lnTo>
                <a:lnTo>
                  <a:pt x="158" y="378"/>
                </a:lnTo>
                <a:lnTo>
                  <a:pt x="138" y="379"/>
                </a:lnTo>
                <a:lnTo>
                  <a:pt x="118" y="378"/>
                </a:lnTo>
                <a:lnTo>
                  <a:pt x="100" y="374"/>
                </a:lnTo>
                <a:lnTo>
                  <a:pt x="82" y="368"/>
                </a:lnTo>
                <a:lnTo>
                  <a:pt x="77" y="366"/>
                </a:lnTo>
                <a:lnTo>
                  <a:pt x="71" y="364"/>
                </a:lnTo>
                <a:lnTo>
                  <a:pt x="67" y="361"/>
                </a:lnTo>
                <a:lnTo>
                  <a:pt x="62" y="358"/>
                </a:lnTo>
                <a:lnTo>
                  <a:pt x="59" y="355"/>
                </a:lnTo>
                <a:lnTo>
                  <a:pt x="54" y="351"/>
                </a:lnTo>
                <a:lnTo>
                  <a:pt x="49" y="348"/>
                </a:lnTo>
                <a:lnTo>
                  <a:pt x="46" y="344"/>
                </a:lnTo>
                <a:lnTo>
                  <a:pt x="30" y="325"/>
                </a:lnTo>
                <a:lnTo>
                  <a:pt x="17" y="300"/>
                </a:lnTo>
                <a:lnTo>
                  <a:pt x="8" y="272"/>
                </a:lnTo>
                <a:lnTo>
                  <a:pt x="2" y="241"/>
                </a:lnTo>
                <a:lnTo>
                  <a:pt x="0" y="208"/>
                </a:lnTo>
                <a:lnTo>
                  <a:pt x="0" y="176"/>
                </a:lnTo>
                <a:lnTo>
                  <a:pt x="4" y="145"/>
                </a:lnTo>
                <a:lnTo>
                  <a:pt x="11" y="115"/>
                </a:lnTo>
                <a:lnTo>
                  <a:pt x="23" y="87"/>
                </a:lnTo>
                <a:lnTo>
                  <a:pt x="40" y="63"/>
                </a:lnTo>
                <a:lnTo>
                  <a:pt x="62" y="41"/>
                </a:lnTo>
                <a:lnTo>
                  <a:pt x="86" y="23"/>
                </a:lnTo>
                <a:lnTo>
                  <a:pt x="113" y="10"/>
                </a:lnTo>
                <a:lnTo>
                  <a:pt x="140" y="2"/>
                </a:lnTo>
                <a:lnTo>
                  <a:pt x="167" y="0"/>
                </a:lnTo>
                <a:lnTo>
                  <a:pt x="192" y="6"/>
                </a:lnTo>
                <a:close/>
              </a:path>
            </a:pathLst>
          </a:custGeom>
          <a:solidFill>
            <a:srgbClr val="CC8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8218488" y="1282700"/>
            <a:ext cx="220663" cy="280988"/>
          </a:xfrm>
          <a:custGeom>
            <a:avLst/>
            <a:gdLst>
              <a:gd name="T0" fmla="*/ 181 w 278"/>
              <a:gd name="T1" fmla="*/ 5 h 356"/>
              <a:gd name="T2" fmla="*/ 218 w 278"/>
              <a:gd name="T3" fmla="*/ 24 h 356"/>
              <a:gd name="T4" fmla="*/ 244 w 278"/>
              <a:gd name="T5" fmla="*/ 48 h 356"/>
              <a:gd name="T6" fmla="*/ 263 w 278"/>
              <a:gd name="T7" fmla="*/ 77 h 356"/>
              <a:gd name="T8" fmla="*/ 273 w 278"/>
              <a:gd name="T9" fmla="*/ 108 h 356"/>
              <a:gd name="T10" fmla="*/ 278 w 278"/>
              <a:gd name="T11" fmla="*/ 142 h 356"/>
              <a:gd name="T12" fmla="*/ 277 w 278"/>
              <a:gd name="T13" fmla="*/ 175 h 356"/>
              <a:gd name="T14" fmla="*/ 271 w 278"/>
              <a:gd name="T15" fmla="*/ 207 h 356"/>
              <a:gd name="T16" fmla="*/ 263 w 278"/>
              <a:gd name="T17" fmla="*/ 238 h 356"/>
              <a:gd name="T18" fmla="*/ 257 w 278"/>
              <a:gd name="T19" fmla="*/ 253 h 356"/>
              <a:gd name="T20" fmla="*/ 251 w 278"/>
              <a:gd name="T21" fmla="*/ 268 h 356"/>
              <a:gd name="T22" fmla="*/ 246 w 278"/>
              <a:gd name="T23" fmla="*/ 281 h 356"/>
              <a:gd name="T24" fmla="*/ 239 w 278"/>
              <a:gd name="T25" fmla="*/ 293 h 356"/>
              <a:gd name="T26" fmla="*/ 232 w 278"/>
              <a:gd name="T27" fmla="*/ 304 h 356"/>
              <a:gd name="T28" fmla="*/ 226 w 278"/>
              <a:gd name="T29" fmla="*/ 313 h 356"/>
              <a:gd name="T30" fmla="*/ 219 w 278"/>
              <a:gd name="T31" fmla="*/ 321 h 356"/>
              <a:gd name="T32" fmla="*/ 213 w 278"/>
              <a:gd name="T33" fmla="*/ 327 h 356"/>
              <a:gd name="T34" fmla="*/ 200 w 278"/>
              <a:gd name="T35" fmla="*/ 338 h 356"/>
              <a:gd name="T36" fmla="*/ 183 w 278"/>
              <a:gd name="T37" fmla="*/ 346 h 356"/>
              <a:gd name="T38" fmla="*/ 167 w 278"/>
              <a:gd name="T39" fmla="*/ 351 h 356"/>
              <a:gd name="T40" fmla="*/ 149 w 278"/>
              <a:gd name="T41" fmla="*/ 355 h 356"/>
              <a:gd name="T42" fmla="*/ 130 w 278"/>
              <a:gd name="T43" fmla="*/ 356 h 356"/>
              <a:gd name="T44" fmla="*/ 112 w 278"/>
              <a:gd name="T45" fmla="*/ 355 h 356"/>
              <a:gd name="T46" fmla="*/ 94 w 278"/>
              <a:gd name="T47" fmla="*/ 351 h 356"/>
              <a:gd name="T48" fmla="*/ 76 w 278"/>
              <a:gd name="T49" fmla="*/ 346 h 356"/>
              <a:gd name="T50" fmla="*/ 68 w 278"/>
              <a:gd name="T51" fmla="*/ 341 h 356"/>
              <a:gd name="T52" fmla="*/ 59 w 278"/>
              <a:gd name="T53" fmla="*/ 336 h 356"/>
              <a:gd name="T54" fmla="*/ 51 w 278"/>
              <a:gd name="T55" fmla="*/ 331 h 356"/>
              <a:gd name="T56" fmla="*/ 44 w 278"/>
              <a:gd name="T57" fmla="*/ 324 h 356"/>
              <a:gd name="T58" fmla="*/ 29 w 278"/>
              <a:gd name="T59" fmla="*/ 305 h 356"/>
              <a:gd name="T60" fmla="*/ 16 w 278"/>
              <a:gd name="T61" fmla="*/ 282 h 356"/>
              <a:gd name="T62" fmla="*/ 8 w 278"/>
              <a:gd name="T63" fmla="*/ 256 h 356"/>
              <a:gd name="T64" fmla="*/ 2 w 278"/>
              <a:gd name="T65" fmla="*/ 226 h 356"/>
              <a:gd name="T66" fmla="*/ 0 w 278"/>
              <a:gd name="T67" fmla="*/ 196 h 356"/>
              <a:gd name="T68" fmla="*/ 0 w 278"/>
              <a:gd name="T69" fmla="*/ 165 h 356"/>
              <a:gd name="T70" fmla="*/ 4 w 278"/>
              <a:gd name="T71" fmla="*/ 135 h 356"/>
              <a:gd name="T72" fmla="*/ 11 w 278"/>
              <a:gd name="T73" fmla="*/ 107 h 356"/>
              <a:gd name="T74" fmla="*/ 21 w 278"/>
              <a:gd name="T75" fmla="*/ 82 h 356"/>
              <a:gd name="T76" fmla="*/ 37 w 278"/>
              <a:gd name="T77" fmla="*/ 59 h 356"/>
              <a:gd name="T78" fmla="*/ 58 w 278"/>
              <a:gd name="T79" fmla="*/ 38 h 356"/>
              <a:gd name="T80" fmla="*/ 81 w 278"/>
              <a:gd name="T81" fmla="*/ 21 h 356"/>
              <a:gd name="T82" fmla="*/ 106 w 278"/>
              <a:gd name="T83" fmla="*/ 8 h 356"/>
              <a:gd name="T84" fmla="*/ 132 w 278"/>
              <a:gd name="T85" fmla="*/ 1 h 356"/>
              <a:gd name="T86" fmla="*/ 157 w 278"/>
              <a:gd name="T87" fmla="*/ 0 h 356"/>
              <a:gd name="T88" fmla="*/ 181 w 278"/>
              <a:gd name="T89" fmla="*/ 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356">
                <a:moveTo>
                  <a:pt x="181" y="5"/>
                </a:moveTo>
                <a:lnTo>
                  <a:pt x="218" y="24"/>
                </a:lnTo>
                <a:lnTo>
                  <a:pt x="244" y="48"/>
                </a:lnTo>
                <a:lnTo>
                  <a:pt x="263" y="77"/>
                </a:lnTo>
                <a:lnTo>
                  <a:pt x="273" y="108"/>
                </a:lnTo>
                <a:lnTo>
                  <a:pt x="278" y="142"/>
                </a:lnTo>
                <a:lnTo>
                  <a:pt x="277" y="175"/>
                </a:lnTo>
                <a:lnTo>
                  <a:pt x="271" y="207"/>
                </a:lnTo>
                <a:lnTo>
                  <a:pt x="263" y="238"/>
                </a:lnTo>
                <a:lnTo>
                  <a:pt x="257" y="253"/>
                </a:lnTo>
                <a:lnTo>
                  <a:pt x="251" y="268"/>
                </a:lnTo>
                <a:lnTo>
                  <a:pt x="246" y="281"/>
                </a:lnTo>
                <a:lnTo>
                  <a:pt x="239" y="293"/>
                </a:lnTo>
                <a:lnTo>
                  <a:pt x="232" y="304"/>
                </a:lnTo>
                <a:lnTo>
                  <a:pt x="226" y="313"/>
                </a:lnTo>
                <a:lnTo>
                  <a:pt x="219" y="321"/>
                </a:lnTo>
                <a:lnTo>
                  <a:pt x="213" y="327"/>
                </a:lnTo>
                <a:lnTo>
                  <a:pt x="200" y="338"/>
                </a:lnTo>
                <a:lnTo>
                  <a:pt x="183" y="346"/>
                </a:lnTo>
                <a:lnTo>
                  <a:pt x="167" y="351"/>
                </a:lnTo>
                <a:lnTo>
                  <a:pt x="149" y="355"/>
                </a:lnTo>
                <a:lnTo>
                  <a:pt x="130" y="356"/>
                </a:lnTo>
                <a:lnTo>
                  <a:pt x="112" y="355"/>
                </a:lnTo>
                <a:lnTo>
                  <a:pt x="94" y="351"/>
                </a:lnTo>
                <a:lnTo>
                  <a:pt x="76" y="346"/>
                </a:lnTo>
                <a:lnTo>
                  <a:pt x="68" y="341"/>
                </a:lnTo>
                <a:lnTo>
                  <a:pt x="59" y="336"/>
                </a:lnTo>
                <a:lnTo>
                  <a:pt x="51" y="331"/>
                </a:lnTo>
                <a:lnTo>
                  <a:pt x="44" y="324"/>
                </a:lnTo>
                <a:lnTo>
                  <a:pt x="29" y="305"/>
                </a:lnTo>
                <a:lnTo>
                  <a:pt x="16" y="282"/>
                </a:lnTo>
                <a:lnTo>
                  <a:pt x="8" y="256"/>
                </a:lnTo>
                <a:lnTo>
                  <a:pt x="2" y="226"/>
                </a:lnTo>
                <a:lnTo>
                  <a:pt x="0" y="196"/>
                </a:lnTo>
                <a:lnTo>
                  <a:pt x="0" y="165"/>
                </a:lnTo>
                <a:lnTo>
                  <a:pt x="4" y="135"/>
                </a:lnTo>
                <a:lnTo>
                  <a:pt x="11" y="107"/>
                </a:lnTo>
                <a:lnTo>
                  <a:pt x="21" y="82"/>
                </a:lnTo>
                <a:lnTo>
                  <a:pt x="37" y="59"/>
                </a:lnTo>
                <a:lnTo>
                  <a:pt x="58" y="38"/>
                </a:lnTo>
                <a:lnTo>
                  <a:pt x="81" y="21"/>
                </a:lnTo>
                <a:lnTo>
                  <a:pt x="106" y="8"/>
                </a:lnTo>
                <a:lnTo>
                  <a:pt x="132" y="1"/>
                </a:lnTo>
                <a:lnTo>
                  <a:pt x="157" y="0"/>
                </a:lnTo>
                <a:lnTo>
                  <a:pt x="181" y="5"/>
                </a:lnTo>
                <a:close/>
              </a:path>
            </a:pathLst>
          </a:custGeom>
          <a:solidFill>
            <a:srgbClr val="CC9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8226425" y="1287463"/>
            <a:ext cx="206375" cy="266700"/>
          </a:xfrm>
          <a:custGeom>
            <a:avLst/>
            <a:gdLst>
              <a:gd name="T0" fmla="*/ 169 w 260"/>
              <a:gd name="T1" fmla="*/ 5 h 336"/>
              <a:gd name="T2" fmla="*/ 204 w 260"/>
              <a:gd name="T3" fmla="*/ 23 h 336"/>
              <a:gd name="T4" fmla="*/ 228 w 260"/>
              <a:gd name="T5" fmla="*/ 46 h 336"/>
              <a:gd name="T6" fmla="*/ 245 w 260"/>
              <a:gd name="T7" fmla="*/ 73 h 336"/>
              <a:gd name="T8" fmla="*/ 255 w 260"/>
              <a:gd name="T9" fmla="*/ 102 h 336"/>
              <a:gd name="T10" fmla="*/ 260 w 260"/>
              <a:gd name="T11" fmla="*/ 134 h 336"/>
              <a:gd name="T12" fmla="*/ 259 w 260"/>
              <a:gd name="T13" fmla="*/ 165 h 336"/>
              <a:gd name="T14" fmla="*/ 254 w 260"/>
              <a:gd name="T15" fmla="*/ 196 h 336"/>
              <a:gd name="T16" fmla="*/ 246 w 260"/>
              <a:gd name="T17" fmla="*/ 225 h 336"/>
              <a:gd name="T18" fmla="*/ 242 w 260"/>
              <a:gd name="T19" fmla="*/ 238 h 336"/>
              <a:gd name="T20" fmla="*/ 236 w 260"/>
              <a:gd name="T21" fmla="*/ 252 h 336"/>
              <a:gd name="T22" fmla="*/ 230 w 260"/>
              <a:gd name="T23" fmla="*/ 264 h 336"/>
              <a:gd name="T24" fmla="*/ 223 w 260"/>
              <a:gd name="T25" fmla="*/ 275 h 336"/>
              <a:gd name="T26" fmla="*/ 217 w 260"/>
              <a:gd name="T27" fmla="*/ 286 h 336"/>
              <a:gd name="T28" fmla="*/ 210 w 260"/>
              <a:gd name="T29" fmla="*/ 295 h 336"/>
              <a:gd name="T30" fmla="*/ 205 w 260"/>
              <a:gd name="T31" fmla="*/ 302 h 336"/>
              <a:gd name="T32" fmla="*/ 199 w 260"/>
              <a:gd name="T33" fmla="*/ 307 h 336"/>
              <a:gd name="T34" fmla="*/ 186 w 260"/>
              <a:gd name="T35" fmla="*/ 318 h 336"/>
              <a:gd name="T36" fmla="*/ 171 w 260"/>
              <a:gd name="T37" fmla="*/ 325 h 336"/>
              <a:gd name="T38" fmla="*/ 156 w 260"/>
              <a:gd name="T39" fmla="*/ 331 h 336"/>
              <a:gd name="T40" fmla="*/ 139 w 260"/>
              <a:gd name="T41" fmla="*/ 334 h 336"/>
              <a:gd name="T42" fmla="*/ 122 w 260"/>
              <a:gd name="T43" fmla="*/ 336 h 336"/>
              <a:gd name="T44" fmla="*/ 104 w 260"/>
              <a:gd name="T45" fmla="*/ 335 h 336"/>
              <a:gd name="T46" fmla="*/ 87 w 260"/>
              <a:gd name="T47" fmla="*/ 332 h 336"/>
              <a:gd name="T48" fmla="*/ 71 w 260"/>
              <a:gd name="T49" fmla="*/ 326 h 336"/>
              <a:gd name="T50" fmla="*/ 63 w 260"/>
              <a:gd name="T51" fmla="*/ 322 h 336"/>
              <a:gd name="T52" fmla="*/ 55 w 260"/>
              <a:gd name="T53" fmla="*/ 317 h 336"/>
              <a:gd name="T54" fmla="*/ 47 w 260"/>
              <a:gd name="T55" fmla="*/ 312 h 336"/>
              <a:gd name="T56" fmla="*/ 40 w 260"/>
              <a:gd name="T57" fmla="*/ 305 h 336"/>
              <a:gd name="T58" fmla="*/ 26 w 260"/>
              <a:gd name="T59" fmla="*/ 288 h 336"/>
              <a:gd name="T60" fmla="*/ 15 w 260"/>
              <a:gd name="T61" fmla="*/ 266 h 336"/>
              <a:gd name="T62" fmla="*/ 6 w 260"/>
              <a:gd name="T63" fmla="*/ 241 h 336"/>
              <a:gd name="T64" fmla="*/ 2 w 260"/>
              <a:gd name="T65" fmla="*/ 214 h 336"/>
              <a:gd name="T66" fmla="*/ 0 w 260"/>
              <a:gd name="T67" fmla="*/ 185 h 336"/>
              <a:gd name="T68" fmla="*/ 0 w 260"/>
              <a:gd name="T69" fmla="*/ 157 h 336"/>
              <a:gd name="T70" fmla="*/ 3 w 260"/>
              <a:gd name="T71" fmla="*/ 129 h 336"/>
              <a:gd name="T72" fmla="*/ 9 w 260"/>
              <a:gd name="T73" fmla="*/ 102 h 336"/>
              <a:gd name="T74" fmla="*/ 19 w 260"/>
              <a:gd name="T75" fmla="*/ 78 h 336"/>
              <a:gd name="T76" fmla="*/ 34 w 260"/>
              <a:gd name="T77" fmla="*/ 56 h 336"/>
              <a:gd name="T78" fmla="*/ 53 w 260"/>
              <a:gd name="T79" fmla="*/ 37 h 336"/>
              <a:gd name="T80" fmla="*/ 74 w 260"/>
              <a:gd name="T81" fmla="*/ 21 h 336"/>
              <a:gd name="T82" fmla="*/ 99 w 260"/>
              <a:gd name="T83" fmla="*/ 9 h 336"/>
              <a:gd name="T84" fmla="*/ 123 w 260"/>
              <a:gd name="T85" fmla="*/ 2 h 336"/>
              <a:gd name="T86" fmla="*/ 146 w 260"/>
              <a:gd name="T87" fmla="*/ 0 h 336"/>
              <a:gd name="T88" fmla="*/ 169 w 260"/>
              <a:gd name="T89" fmla="*/ 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0" h="336">
                <a:moveTo>
                  <a:pt x="169" y="5"/>
                </a:moveTo>
                <a:lnTo>
                  <a:pt x="204" y="23"/>
                </a:lnTo>
                <a:lnTo>
                  <a:pt x="228" y="46"/>
                </a:lnTo>
                <a:lnTo>
                  <a:pt x="245" y="73"/>
                </a:lnTo>
                <a:lnTo>
                  <a:pt x="255" y="102"/>
                </a:lnTo>
                <a:lnTo>
                  <a:pt x="260" y="134"/>
                </a:lnTo>
                <a:lnTo>
                  <a:pt x="259" y="165"/>
                </a:lnTo>
                <a:lnTo>
                  <a:pt x="254" y="196"/>
                </a:lnTo>
                <a:lnTo>
                  <a:pt x="246" y="225"/>
                </a:lnTo>
                <a:lnTo>
                  <a:pt x="242" y="238"/>
                </a:lnTo>
                <a:lnTo>
                  <a:pt x="236" y="252"/>
                </a:lnTo>
                <a:lnTo>
                  <a:pt x="230" y="264"/>
                </a:lnTo>
                <a:lnTo>
                  <a:pt x="223" y="275"/>
                </a:lnTo>
                <a:lnTo>
                  <a:pt x="217" y="286"/>
                </a:lnTo>
                <a:lnTo>
                  <a:pt x="210" y="295"/>
                </a:lnTo>
                <a:lnTo>
                  <a:pt x="205" y="302"/>
                </a:lnTo>
                <a:lnTo>
                  <a:pt x="199" y="307"/>
                </a:lnTo>
                <a:lnTo>
                  <a:pt x="186" y="318"/>
                </a:lnTo>
                <a:lnTo>
                  <a:pt x="171" y="325"/>
                </a:lnTo>
                <a:lnTo>
                  <a:pt x="156" y="331"/>
                </a:lnTo>
                <a:lnTo>
                  <a:pt x="139" y="334"/>
                </a:lnTo>
                <a:lnTo>
                  <a:pt x="122" y="336"/>
                </a:lnTo>
                <a:lnTo>
                  <a:pt x="104" y="335"/>
                </a:lnTo>
                <a:lnTo>
                  <a:pt x="87" y="332"/>
                </a:lnTo>
                <a:lnTo>
                  <a:pt x="71" y="326"/>
                </a:lnTo>
                <a:lnTo>
                  <a:pt x="63" y="322"/>
                </a:lnTo>
                <a:lnTo>
                  <a:pt x="55" y="317"/>
                </a:lnTo>
                <a:lnTo>
                  <a:pt x="47" y="312"/>
                </a:lnTo>
                <a:lnTo>
                  <a:pt x="40" y="305"/>
                </a:lnTo>
                <a:lnTo>
                  <a:pt x="26" y="288"/>
                </a:lnTo>
                <a:lnTo>
                  <a:pt x="15" y="266"/>
                </a:lnTo>
                <a:lnTo>
                  <a:pt x="6" y="241"/>
                </a:lnTo>
                <a:lnTo>
                  <a:pt x="2" y="214"/>
                </a:lnTo>
                <a:lnTo>
                  <a:pt x="0" y="185"/>
                </a:lnTo>
                <a:lnTo>
                  <a:pt x="0" y="157"/>
                </a:lnTo>
                <a:lnTo>
                  <a:pt x="3" y="129"/>
                </a:lnTo>
                <a:lnTo>
                  <a:pt x="9" y="102"/>
                </a:lnTo>
                <a:lnTo>
                  <a:pt x="19" y="78"/>
                </a:lnTo>
                <a:lnTo>
                  <a:pt x="34" y="56"/>
                </a:lnTo>
                <a:lnTo>
                  <a:pt x="53" y="37"/>
                </a:lnTo>
                <a:lnTo>
                  <a:pt x="74" y="21"/>
                </a:lnTo>
                <a:lnTo>
                  <a:pt x="99" y="9"/>
                </a:lnTo>
                <a:lnTo>
                  <a:pt x="123" y="2"/>
                </a:lnTo>
                <a:lnTo>
                  <a:pt x="146" y="0"/>
                </a:lnTo>
                <a:lnTo>
                  <a:pt x="169" y="5"/>
                </a:lnTo>
                <a:close/>
              </a:path>
            </a:pathLst>
          </a:custGeom>
          <a:solidFill>
            <a:srgbClr val="CC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8234363" y="1293813"/>
            <a:ext cx="193675" cy="249238"/>
          </a:xfrm>
          <a:custGeom>
            <a:avLst/>
            <a:gdLst>
              <a:gd name="T0" fmla="*/ 158 w 243"/>
              <a:gd name="T1" fmla="*/ 5 h 313"/>
              <a:gd name="T2" fmla="*/ 190 w 243"/>
              <a:gd name="T3" fmla="*/ 22 h 313"/>
              <a:gd name="T4" fmla="*/ 213 w 243"/>
              <a:gd name="T5" fmla="*/ 43 h 313"/>
              <a:gd name="T6" fmla="*/ 229 w 243"/>
              <a:gd name="T7" fmla="*/ 68 h 313"/>
              <a:gd name="T8" fmla="*/ 238 w 243"/>
              <a:gd name="T9" fmla="*/ 96 h 313"/>
              <a:gd name="T10" fmla="*/ 243 w 243"/>
              <a:gd name="T11" fmla="*/ 124 h 313"/>
              <a:gd name="T12" fmla="*/ 242 w 243"/>
              <a:gd name="T13" fmla="*/ 154 h 313"/>
              <a:gd name="T14" fmla="*/ 237 w 243"/>
              <a:gd name="T15" fmla="*/ 182 h 313"/>
              <a:gd name="T16" fmla="*/ 230 w 243"/>
              <a:gd name="T17" fmla="*/ 210 h 313"/>
              <a:gd name="T18" fmla="*/ 226 w 243"/>
              <a:gd name="T19" fmla="*/ 222 h 313"/>
              <a:gd name="T20" fmla="*/ 220 w 243"/>
              <a:gd name="T21" fmla="*/ 235 h 313"/>
              <a:gd name="T22" fmla="*/ 214 w 243"/>
              <a:gd name="T23" fmla="*/ 247 h 313"/>
              <a:gd name="T24" fmla="*/ 208 w 243"/>
              <a:gd name="T25" fmla="*/ 257 h 313"/>
              <a:gd name="T26" fmla="*/ 203 w 243"/>
              <a:gd name="T27" fmla="*/ 267 h 313"/>
              <a:gd name="T28" fmla="*/ 197 w 243"/>
              <a:gd name="T29" fmla="*/ 275 h 313"/>
              <a:gd name="T30" fmla="*/ 192 w 243"/>
              <a:gd name="T31" fmla="*/ 282 h 313"/>
              <a:gd name="T32" fmla="*/ 187 w 243"/>
              <a:gd name="T33" fmla="*/ 288 h 313"/>
              <a:gd name="T34" fmla="*/ 174 w 243"/>
              <a:gd name="T35" fmla="*/ 297 h 313"/>
              <a:gd name="T36" fmla="*/ 161 w 243"/>
              <a:gd name="T37" fmla="*/ 304 h 313"/>
              <a:gd name="T38" fmla="*/ 146 w 243"/>
              <a:gd name="T39" fmla="*/ 310 h 313"/>
              <a:gd name="T40" fmla="*/ 130 w 243"/>
              <a:gd name="T41" fmla="*/ 312 h 313"/>
              <a:gd name="T42" fmla="*/ 114 w 243"/>
              <a:gd name="T43" fmla="*/ 313 h 313"/>
              <a:gd name="T44" fmla="*/ 98 w 243"/>
              <a:gd name="T45" fmla="*/ 313 h 313"/>
              <a:gd name="T46" fmla="*/ 82 w 243"/>
              <a:gd name="T47" fmla="*/ 310 h 313"/>
              <a:gd name="T48" fmla="*/ 67 w 243"/>
              <a:gd name="T49" fmla="*/ 305 h 313"/>
              <a:gd name="T50" fmla="*/ 59 w 243"/>
              <a:gd name="T51" fmla="*/ 302 h 313"/>
              <a:gd name="T52" fmla="*/ 52 w 243"/>
              <a:gd name="T53" fmla="*/ 297 h 313"/>
              <a:gd name="T54" fmla="*/ 45 w 243"/>
              <a:gd name="T55" fmla="*/ 291 h 313"/>
              <a:gd name="T56" fmla="*/ 38 w 243"/>
              <a:gd name="T57" fmla="*/ 286 h 313"/>
              <a:gd name="T58" fmla="*/ 25 w 243"/>
              <a:gd name="T59" fmla="*/ 270 h 313"/>
              <a:gd name="T60" fmla="*/ 14 w 243"/>
              <a:gd name="T61" fmla="*/ 249 h 313"/>
              <a:gd name="T62" fmla="*/ 7 w 243"/>
              <a:gd name="T63" fmla="*/ 226 h 313"/>
              <a:gd name="T64" fmla="*/ 2 w 243"/>
              <a:gd name="T65" fmla="*/ 200 h 313"/>
              <a:gd name="T66" fmla="*/ 0 w 243"/>
              <a:gd name="T67" fmla="*/ 173 h 313"/>
              <a:gd name="T68" fmla="*/ 0 w 243"/>
              <a:gd name="T69" fmla="*/ 146 h 313"/>
              <a:gd name="T70" fmla="*/ 2 w 243"/>
              <a:gd name="T71" fmla="*/ 120 h 313"/>
              <a:gd name="T72" fmla="*/ 8 w 243"/>
              <a:gd name="T73" fmla="*/ 96 h 313"/>
              <a:gd name="T74" fmla="*/ 17 w 243"/>
              <a:gd name="T75" fmla="*/ 73 h 313"/>
              <a:gd name="T76" fmla="*/ 31 w 243"/>
              <a:gd name="T77" fmla="*/ 52 h 313"/>
              <a:gd name="T78" fmla="*/ 49 w 243"/>
              <a:gd name="T79" fmla="*/ 35 h 313"/>
              <a:gd name="T80" fmla="*/ 69 w 243"/>
              <a:gd name="T81" fmla="*/ 20 h 313"/>
              <a:gd name="T82" fmla="*/ 91 w 243"/>
              <a:gd name="T83" fmla="*/ 8 h 313"/>
              <a:gd name="T84" fmla="*/ 114 w 243"/>
              <a:gd name="T85" fmla="*/ 2 h 313"/>
              <a:gd name="T86" fmla="*/ 137 w 243"/>
              <a:gd name="T87" fmla="*/ 0 h 313"/>
              <a:gd name="T88" fmla="*/ 158 w 243"/>
              <a:gd name="T89"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3" h="313">
                <a:moveTo>
                  <a:pt x="158" y="5"/>
                </a:moveTo>
                <a:lnTo>
                  <a:pt x="190" y="22"/>
                </a:lnTo>
                <a:lnTo>
                  <a:pt x="213" y="43"/>
                </a:lnTo>
                <a:lnTo>
                  <a:pt x="229" y="68"/>
                </a:lnTo>
                <a:lnTo>
                  <a:pt x="238" y="96"/>
                </a:lnTo>
                <a:lnTo>
                  <a:pt x="243" y="124"/>
                </a:lnTo>
                <a:lnTo>
                  <a:pt x="242" y="154"/>
                </a:lnTo>
                <a:lnTo>
                  <a:pt x="237" y="182"/>
                </a:lnTo>
                <a:lnTo>
                  <a:pt x="230" y="210"/>
                </a:lnTo>
                <a:lnTo>
                  <a:pt x="226" y="222"/>
                </a:lnTo>
                <a:lnTo>
                  <a:pt x="220" y="235"/>
                </a:lnTo>
                <a:lnTo>
                  <a:pt x="214" y="247"/>
                </a:lnTo>
                <a:lnTo>
                  <a:pt x="208" y="257"/>
                </a:lnTo>
                <a:lnTo>
                  <a:pt x="203" y="267"/>
                </a:lnTo>
                <a:lnTo>
                  <a:pt x="197" y="275"/>
                </a:lnTo>
                <a:lnTo>
                  <a:pt x="192" y="282"/>
                </a:lnTo>
                <a:lnTo>
                  <a:pt x="187" y="288"/>
                </a:lnTo>
                <a:lnTo>
                  <a:pt x="174" y="297"/>
                </a:lnTo>
                <a:lnTo>
                  <a:pt x="161" y="304"/>
                </a:lnTo>
                <a:lnTo>
                  <a:pt x="146" y="310"/>
                </a:lnTo>
                <a:lnTo>
                  <a:pt x="130" y="312"/>
                </a:lnTo>
                <a:lnTo>
                  <a:pt x="114" y="313"/>
                </a:lnTo>
                <a:lnTo>
                  <a:pt x="98" y="313"/>
                </a:lnTo>
                <a:lnTo>
                  <a:pt x="82" y="310"/>
                </a:lnTo>
                <a:lnTo>
                  <a:pt x="67" y="305"/>
                </a:lnTo>
                <a:lnTo>
                  <a:pt x="59" y="302"/>
                </a:lnTo>
                <a:lnTo>
                  <a:pt x="52" y="297"/>
                </a:lnTo>
                <a:lnTo>
                  <a:pt x="45" y="291"/>
                </a:lnTo>
                <a:lnTo>
                  <a:pt x="38" y="286"/>
                </a:lnTo>
                <a:lnTo>
                  <a:pt x="25" y="270"/>
                </a:lnTo>
                <a:lnTo>
                  <a:pt x="14" y="249"/>
                </a:lnTo>
                <a:lnTo>
                  <a:pt x="7" y="226"/>
                </a:lnTo>
                <a:lnTo>
                  <a:pt x="2" y="200"/>
                </a:lnTo>
                <a:lnTo>
                  <a:pt x="0" y="173"/>
                </a:lnTo>
                <a:lnTo>
                  <a:pt x="0" y="146"/>
                </a:lnTo>
                <a:lnTo>
                  <a:pt x="2" y="120"/>
                </a:lnTo>
                <a:lnTo>
                  <a:pt x="8" y="96"/>
                </a:lnTo>
                <a:lnTo>
                  <a:pt x="17" y="73"/>
                </a:lnTo>
                <a:lnTo>
                  <a:pt x="31" y="52"/>
                </a:lnTo>
                <a:lnTo>
                  <a:pt x="49" y="35"/>
                </a:lnTo>
                <a:lnTo>
                  <a:pt x="69" y="20"/>
                </a:lnTo>
                <a:lnTo>
                  <a:pt x="91" y="8"/>
                </a:lnTo>
                <a:lnTo>
                  <a:pt x="114" y="2"/>
                </a:lnTo>
                <a:lnTo>
                  <a:pt x="137" y="0"/>
                </a:lnTo>
                <a:lnTo>
                  <a:pt x="158" y="5"/>
                </a:lnTo>
                <a:close/>
              </a:path>
            </a:pathLst>
          </a:custGeom>
          <a:solidFill>
            <a:srgbClr val="C99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8243888" y="1301750"/>
            <a:ext cx="177800" cy="230188"/>
          </a:xfrm>
          <a:custGeom>
            <a:avLst/>
            <a:gdLst>
              <a:gd name="T0" fmla="*/ 147 w 225"/>
              <a:gd name="T1" fmla="*/ 4 h 292"/>
              <a:gd name="T2" fmla="*/ 177 w 225"/>
              <a:gd name="T3" fmla="*/ 19 h 292"/>
              <a:gd name="T4" fmla="*/ 198 w 225"/>
              <a:gd name="T5" fmla="*/ 38 h 292"/>
              <a:gd name="T6" fmla="*/ 212 w 225"/>
              <a:gd name="T7" fmla="*/ 62 h 292"/>
              <a:gd name="T8" fmla="*/ 222 w 225"/>
              <a:gd name="T9" fmla="*/ 88 h 292"/>
              <a:gd name="T10" fmla="*/ 225 w 225"/>
              <a:gd name="T11" fmla="*/ 115 h 292"/>
              <a:gd name="T12" fmla="*/ 225 w 225"/>
              <a:gd name="T13" fmla="*/ 143 h 292"/>
              <a:gd name="T14" fmla="*/ 220 w 225"/>
              <a:gd name="T15" fmla="*/ 170 h 292"/>
              <a:gd name="T16" fmla="*/ 213 w 225"/>
              <a:gd name="T17" fmla="*/ 195 h 292"/>
              <a:gd name="T18" fmla="*/ 209 w 225"/>
              <a:gd name="T19" fmla="*/ 206 h 292"/>
              <a:gd name="T20" fmla="*/ 204 w 225"/>
              <a:gd name="T21" fmla="*/ 218 h 292"/>
              <a:gd name="T22" fmla="*/ 200 w 225"/>
              <a:gd name="T23" fmla="*/ 228 h 292"/>
              <a:gd name="T24" fmla="*/ 194 w 225"/>
              <a:gd name="T25" fmla="*/ 239 h 292"/>
              <a:gd name="T26" fmla="*/ 189 w 225"/>
              <a:gd name="T27" fmla="*/ 247 h 292"/>
              <a:gd name="T28" fmla="*/ 184 w 225"/>
              <a:gd name="T29" fmla="*/ 255 h 292"/>
              <a:gd name="T30" fmla="*/ 178 w 225"/>
              <a:gd name="T31" fmla="*/ 262 h 292"/>
              <a:gd name="T32" fmla="*/ 173 w 225"/>
              <a:gd name="T33" fmla="*/ 266 h 292"/>
              <a:gd name="T34" fmla="*/ 162 w 225"/>
              <a:gd name="T35" fmla="*/ 274 h 292"/>
              <a:gd name="T36" fmla="*/ 149 w 225"/>
              <a:gd name="T37" fmla="*/ 281 h 292"/>
              <a:gd name="T38" fmla="*/ 136 w 225"/>
              <a:gd name="T39" fmla="*/ 287 h 292"/>
              <a:gd name="T40" fmla="*/ 121 w 225"/>
              <a:gd name="T41" fmla="*/ 290 h 292"/>
              <a:gd name="T42" fmla="*/ 106 w 225"/>
              <a:gd name="T43" fmla="*/ 292 h 292"/>
              <a:gd name="T44" fmla="*/ 91 w 225"/>
              <a:gd name="T45" fmla="*/ 290 h 292"/>
              <a:gd name="T46" fmla="*/ 76 w 225"/>
              <a:gd name="T47" fmla="*/ 288 h 292"/>
              <a:gd name="T48" fmla="*/ 63 w 225"/>
              <a:gd name="T49" fmla="*/ 284 h 292"/>
              <a:gd name="T50" fmla="*/ 54 w 225"/>
              <a:gd name="T51" fmla="*/ 280 h 292"/>
              <a:gd name="T52" fmla="*/ 48 w 225"/>
              <a:gd name="T53" fmla="*/ 276 h 292"/>
              <a:gd name="T54" fmla="*/ 41 w 225"/>
              <a:gd name="T55" fmla="*/ 271 h 292"/>
              <a:gd name="T56" fmla="*/ 35 w 225"/>
              <a:gd name="T57" fmla="*/ 265 h 292"/>
              <a:gd name="T58" fmla="*/ 23 w 225"/>
              <a:gd name="T59" fmla="*/ 250 h 292"/>
              <a:gd name="T60" fmla="*/ 14 w 225"/>
              <a:gd name="T61" fmla="*/ 231 h 292"/>
              <a:gd name="T62" fmla="*/ 7 w 225"/>
              <a:gd name="T63" fmla="*/ 210 h 292"/>
              <a:gd name="T64" fmla="*/ 3 w 225"/>
              <a:gd name="T65" fmla="*/ 186 h 292"/>
              <a:gd name="T66" fmla="*/ 0 w 225"/>
              <a:gd name="T67" fmla="*/ 160 h 292"/>
              <a:gd name="T68" fmla="*/ 0 w 225"/>
              <a:gd name="T69" fmla="*/ 135 h 292"/>
              <a:gd name="T70" fmla="*/ 3 w 225"/>
              <a:gd name="T71" fmla="*/ 111 h 292"/>
              <a:gd name="T72" fmla="*/ 7 w 225"/>
              <a:gd name="T73" fmla="*/ 88 h 292"/>
              <a:gd name="T74" fmla="*/ 16 w 225"/>
              <a:gd name="T75" fmla="*/ 67 h 292"/>
              <a:gd name="T76" fmla="*/ 29 w 225"/>
              <a:gd name="T77" fmla="*/ 49 h 292"/>
              <a:gd name="T78" fmla="*/ 45 w 225"/>
              <a:gd name="T79" fmla="*/ 31 h 292"/>
              <a:gd name="T80" fmla="*/ 65 w 225"/>
              <a:gd name="T81" fmla="*/ 18 h 292"/>
              <a:gd name="T82" fmla="*/ 84 w 225"/>
              <a:gd name="T83" fmla="*/ 7 h 292"/>
              <a:gd name="T84" fmla="*/ 106 w 225"/>
              <a:gd name="T85" fmla="*/ 1 h 292"/>
              <a:gd name="T86" fmla="*/ 127 w 225"/>
              <a:gd name="T87" fmla="*/ 0 h 292"/>
              <a:gd name="T88" fmla="*/ 147 w 225"/>
              <a:gd name="T89"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5" h="292">
                <a:moveTo>
                  <a:pt x="147" y="4"/>
                </a:moveTo>
                <a:lnTo>
                  <a:pt x="177" y="19"/>
                </a:lnTo>
                <a:lnTo>
                  <a:pt x="198" y="38"/>
                </a:lnTo>
                <a:lnTo>
                  <a:pt x="212" y="62"/>
                </a:lnTo>
                <a:lnTo>
                  <a:pt x="222" y="88"/>
                </a:lnTo>
                <a:lnTo>
                  <a:pt x="225" y="115"/>
                </a:lnTo>
                <a:lnTo>
                  <a:pt x="225" y="143"/>
                </a:lnTo>
                <a:lnTo>
                  <a:pt x="220" y="170"/>
                </a:lnTo>
                <a:lnTo>
                  <a:pt x="213" y="195"/>
                </a:lnTo>
                <a:lnTo>
                  <a:pt x="209" y="206"/>
                </a:lnTo>
                <a:lnTo>
                  <a:pt x="204" y="218"/>
                </a:lnTo>
                <a:lnTo>
                  <a:pt x="200" y="228"/>
                </a:lnTo>
                <a:lnTo>
                  <a:pt x="194" y="239"/>
                </a:lnTo>
                <a:lnTo>
                  <a:pt x="189" y="247"/>
                </a:lnTo>
                <a:lnTo>
                  <a:pt x="184" y="255"/>
                </a:lnTo>
                <a:lnTo>
                  <a:pt x="178" y="262"/>
                </a:lnTo>
                <a:lnTo>
                  <a:pt x="173" y="266"/>
                </a:lnTo>
                <a:lnTo>
                  <a:pt x="162" y="274"/>
                </a:lnTo>
                <a:lnTo>
                  <a:pt x="149" y="281"/>
                </a:lnTo>
                <a:lnTo>
                  <a:pt x="136" y="287"/>
                </a:lnTo>
                <a:lnTo>
                  <a:pt x="121" y="290"/>
                </a:lnTo>
                <a:lnTo>
                  <a:pt x="106" y="292"/>
                </a:lnTo>
                <a:lnTo>
                  <a:pt x="91" y="290"/>
                </a:lnTo>
                <a:lnTo>
                  <a:pt x="76" y="288"/>
                </a:lnTo>
                <a:lnTo>
                  <a:pt x="63" y="284"/>
                </a:lnTo>
                <a:lnTo>
                  <a:pt x="54" y="280"/>
                </a:lnTo>
                <a:lnTo>
                  <a:pt x="48" y="276"/>
                </a:lnTo>
                <a:lnTo>
                  <a:pt x="41" y="271"/>
                </a:lnTo>
                <a:lnTo>
                  <a:pt x="35" y="265"/>
                </a:lnTo>
                <a:lnTo>
                  <a:pt x="23" y="250"/>
                </a:lnTo>
                <a:lnTo>
                  <a:pt x="14" y="231"/>
                </a:lnTo>
                <a:lnTo>
                  <a:pt x="7" y="210"/>
                </a:lnTo>
                <a:lnTo>
                  <a:pt x="3" y="186"/>
                </a:lnTo>
                <a:lnTo>
                  <a:pt x="0" y="160"/>
                </a:lnTo>
                <a:lnTo>
                  <a:pt x="0" y="135"/>
                </a:lnTo>
                <a:lnTo>
                  <a:pt x="3" y="111"/>
                </a:lnTo>
                <a:lnTo>
                  <a:pt x="7" y="88"/>
                </a:lnTo>
                <a:lnTo>
                  <a:pt x="16" y="67"/>
                </a:lnTo>
                <a:lnTo>
                  <a:pt x="29" y="49"/>
                </a:lnTo>
                <a:lnTo>
                  <a:pt x="45" y="31"/>
                </a:lnTo>
                <a:lnTo>
                  <a:pt x="65" y="18"/>
                </a:lnTo>
                <a:lnTo>
                  <a:pt x="84" y="7"/>
                </a:lnTo>
                <a:lnTo>
                  <a:pt x="106" y="1"/>
                </a:lnTo>
                <a:lnTo>
                  <a:pt x="127" y="0"/>
                </a:lnTo>
                <a:lnTo>
                  <a:pt x="147" y="4"/>
                </a:lnTo>
                <a:close/>
              </a:path>
            </a:pathLst>
          </a:custGeom>
          <a:solidFill>
            <a:srgbClr val="C9A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8250238" y="1306513"/>
            <a:ext cx="166688" cy="214313"/>
          </a:xfrm>
          <a:custGeom>
            <a:avLst/>
            <a:gdLst>
              <a:gd name="T0" fmla="*/ 135 w 208"/>
              <a:gd name="T1" fmla="*/ 4 h 271"/>
              <a:gd name="T2" fmla="*/ 163 w 208"/>
              <a:gd name="T3" fmla="*/ 17 h 271"/>
              <a:gd name="T4" fmla="*/ 183 w 208"/>
              <a:gd name="T5" fmla="*/ 36 h 271"/>
              <a:gd name="T6" fmla="*/ 197 w 208"/>
              <a:gd name="T7" fmla="*/ 58 h 271"/>
              <a:gd name="T8" fmla="*/ 205 w 208"/>
              <a:gd name="T9" fmla="*/ 82 h 271"/>
              <a:gd name="T10" fmla="*/ 208 w 208"/>
              <a:gd name="T11" fmla="*/ 107 h 271"/>
              <a:gd name="T12" fmla="*/ 208 w 208"/>
              <a:gd name="T13" fmla="*/ 133 h 271"/>
              <a:gd name="T14" fmla="*/ 205 w 208"/>
              <a:gd name="T15" fmla="*/ 158 h 271"/>
              <a:gd name="T16" fmla="*/ 198 w 208"/>
              <a:gd name="T17" fmla="*/ 181 h 271"/>
              <a:gd name="T18" fmla="*/ 193 w 208"/>
              <a:gd name="T19" fmla="*/ 193 h 271"/>
              <a:gd name="T20" fmla="*/ 190 w 208"/>
              <a:gd name="T21" fmla="*/ 203 h 271"/>
              <a:gd name="T22" fmla="*/ 185 w 208"/>
              <a:gd name="T23" fmla="*/ 212 h 271"/>
              <a:gd name="T24" fmla="*/ 179 w 208"/>
              <a:gd name="T25" fmla="*/ 221 h 271"/>
              <a:gd name="T26" fmla="*/ 175 w 208"/>
              <a:gd name="T27" fmla="*/ 229 h 271"/>
              <a:gd name="T28" fmla="*/ 170 w 208"/>
              <a:gd name="T29" fmla="*/ 236 h 271"/>
              <a:gd name="T30" fmla="*/ 165 w 208"/>
              <a:gd name="T31" fmla="*/ 243 h 271"/>
              <a:gd name="T32" fmla="*/ 161 w 208"/>
              <a:gd name="T33" fmla="*/ 248 h 271"/>
              <a:gd name="T34" fmla="*/ 150 w 208"/>
              <a:gd name="T35" fmla="*/ 256 h 271"/>
              <a:gd name="T36" fmla="*/ 138 w 208"/>
              <a:gd name="T37" fmla="*/ 262 h 271"/>
              <a:gd name="T38" fmla="*/ 125 w 208"/>
              <a:gd name="T39" fmla="*/ 266 h 271"/>
              <a:gd name="T40" fmla="*/ 112 w 208"/>
              <a:gd name="T41" fmla="*/ 270 h 271"/>
              <a:gd name="T42" fmla="*/ 99 w 208"/>
              <a:gd name="T43" fmla="*/ 271 h 271"/>
              <a:gd name="T44" fmla="*/ 85 w 208"/>
              <a:gd name="T45" fmla="*/ 270 h 271"/>
              <a:gd name="T46" fmla="*/ 71 w 208"/>
              <a:gd name="T47" fmla="*/ 267 h 271"/>
              <a:gd name="T48" fmla="*/ 58 w 208"/>
              <a:gd name="T49" fmla="*/ 263 h 271"/>
              <a:gd name="T50" fmla="*/ 51 w 208"/>
              <a:gd name="T51" fmla="*/ 259 h 271"/>
              <a:gd name="T52" fmla="*/ 44 w 208"/>
              <a:gd name="T53" fmla="*/ 256 h 271"/>
              <a:gd name="T54" fmla="*/ 39 w 208"/>
              <a:gd name="T55" fmla="*/ 251 h 271"/>
              <a:gd name="T56" fmla="*/ 33 w 208"/>
              <a:gd name="T57" fmla="*/ 247 h 271"/>
              <a:gd name="T58" fmla="*/ 21 w 208"/>
              <a:gd name="T59" fmla="*/ 233 h 271"/>
              <a:gd name="T60" fmla="*/ 13 w 208"/>
              <a:gd name="T61" fmla="*/ 216 h 271"/>
              <a:gd name="T62" fmla="*/ 6 w 208"/>
              <a:gd name="T63" fmla="*/ 195 h 271"/>
              <a:gd name="T64" fmla="*/ 2 w 208"/>
              <a:gd name="T65" fmla="*/ 173 h 271"/>
              <a:gd name="T66" fmla="*/ 0 w 208"/>
              <a:gd name="T67" fmla="*/ 150 h 271"/>
              <a:gd name="T68" fmla="*/ 0 w 208"/>
              <a:gd name="T69" fmla="*/ 127 h 271"/>
              <a:gd name="T70" fmla="*/ 2 w 208"/>
              <a:gd name="T71" fmla="*/ 104 h 271"/>
              <a:gd name="T72" fmla="*/ 6 w 208"/>
              <a:gd name="T73" fmla="*/ 83 h 271"/>
              <a:gd name="T74" fmla="*/ 14 w 208"/>
              <a:gd name="T75" fmla="*/ 64 h 271"/>
              <a:gd name="T76" fmla="*/ 27 w 208"/>
              <a:gd name="T77" fmla="*/ 46 h 271"/>
              <a:gd name="T78" fmla="*/ 42 w 208"/>
              <a:gd name="T79" fmla="*/ 30 h 271"/>
              <a:gd name="T80" fmla="*/ 59 w 208"/>
              <a:gd name="T81" fmla="*/ 17 h 271"/>
              <a:gd name="T82" fmla="*/ 78 w 208"/>
              <a:gd name="T83" fmla="*/ 8 h 271"/>
              <a:gd name="T84" fmla="*/ 97 w 208"/>
              <a:gd name="T85" fmla="*/ 1 h 271"/>
              <a:gd name="T86" fmla="*/ 117 w 208"/>
              <a:gd name="T87" fmla="*/ 0 h 271"/>
              <a:gd name="T88" fmla="*/ 135 w 208"/>
              <a:gd name="T89" fmla="*/ 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8" h="271">
                <a:moveTo>
                  <a:pt x="135" y="4"/>
                </a:moveTo>
                <a:lnTo>
                  <a:pt x="163" y="17"/>
                </a:lnTo>
                <a:lnTo>
                  <a:pt x="183" y="36"/>
                </a:lnTo>
                <a:lnTo>
                  <a:pt x="197" y="58"/>
                </a:lnTo>
                <a:lnTo>
                  <a:pt x="205" y="82"/>
                </a:lnTo>
                <a:lnTo>
                  <a:pt x="208" y="107"/>
                </a:lnTo>
                <a:lnTo>
                  <a:pt x="208" y="133"/>
                </a:lnTo>
                <a:lnTo>
                  <a:pt x="205" y="158"/>
                </a:lnTo>
                <a:lnTo>
                  <a:pt x="198" y="181"/>
                </a:lnTo>
                <a:lnTo>
                  <a:pt x="193" y="193"/>
                </a:lnTo>
                <a:lnTo>
                  <a:pt x="190" y="203"/>
                </a:lnTo>
                <a:lnTo>
                  <a:pt x="185" y="212"/>
                </a:lnTo>
                <a:lnTo>
                  <a:pt x="179" y="221"/>
                </a:lnTo>
                <a:lnTo>
                  <a:pt x="175" y="229"/>
                </a:lnTo>
                <a:lnTo>
                  <a:pt x="170" y="236"/>
                </a:lnTo>
                <a:lnTo>
                  <a:pt x="165" y="243"/>
                </a:lnTo>
                <a:lnTo>
                  <a:pt x="161" y="248"/>
                </a:lnTo>
                <a:lnTo>
                  <a:pt x="150" y="256"/>
                </a:lnTo>
                <a:lnTo>
                  <a:pt x="138" y="262"/>
                </a:lnTo>
                <a:lnTo>
                  <a:pt x="125" y="266"/>
                </a:lnTo>
                <a:lnTo>
                  <a:pt x="112" y="270"/>
                </a:lnTo>
                <a:lnTo>
                  <a:pt x="99" y="271"/>
                </a:lnTo>
                <a:lnTo>
                  <a:pt x="85" y="270"/>
                </a:lnTo>
                <a:lnTo>
                  <a:pt x="71" y="267"/>
                </a:lnTo>
                <a:lnTo>
                  <a:pt x="58" y="263"/>
                </a:lnTo>
                <a:lnTo>
                  <a:pt x="51" y="259"/>
                </a:lnTo>
                <a:lnTo>
                  <a:pt x="44" y="256"/>
                </a:lnTo>
                <a:lnTo>
                  <a:pt x="39" y="251"/>
                </a:lnTo>
                <a:lnTo>
                  <a:pt x="33" y="247"/>
                </a:lnTo>
                <a:lnTo>
                  <a:pt x="21" y="233"/>
                </a:lnTo>
                <a:lnTo>
                  <a:pt x="13" y="216"/>
                </a:lnTo>
                <a:lnTo>
                  <a:pt x="6" y="195"/>
                </a:lnTo>
                <a:lnTo>
                  <a:pt x="2" y="173"/>
                </a:lnTo>
                <a:lnTo>
                  <a:pt x="0" y="150"/>
                </a:lnTo>
                <a:lnTo>
                  <a:pt x="0" y="127"/>
                </a:lnTo>
                <a:lnTo>
                  <a:pt x="2" y="104"/>
                </a:lnTo>
                <a:lnTo>
                  <a:pt x="6" y="83"/>
                </a:lnTo>
                <a:lnTo>
                  <a:pt x="14" y="64"/>
                </a:lnTo>
                <a:lnTo>
                  <a:pt x="27" y="46"/>
                </a:lnTo>
                <a:lnTo>
                  <a:pt x="42" y="30"/>
                </a:lnTo>
                <a:lnTo>
                  <a:pt x="59" y="17"/>
                </a:lnTo>
                <a:lnTo>
                  <a:pt x="78" y="8"/>
                </a:lnTo>
                <a:lnTo>
                  <a:pt x="97" y="1"/>
                </a:lnTo>
                <a:lnTo>
                  <a:pt x="117" y="0"/>
                </a:lnTo>
                <a:lnTo>
                  <a:pt x="135" y="4"/>
                </a:lnTo>
                <a:close/>
              </a:path>
            </a:pathLst>
          </a:custGeom>
          <a:solidFill>
            <a:srgbClr val="C9A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8259763" y="1312863"/>
            <a:ext cx="150813" cy="196850"/>
          </a:xfrm>
          <a:custGeom>
            <a:avLst/>
            <a:gdLst>
              <a:gd name="T0" fmla="*/ 122 w 190"/>
              <a:gd name="T1" fmla="*/ 4 h 249"/>
              <a:gd name="T2" fmla="*/ 148 w 190"/>
              <a:gd name="T3" fmla="*/ 16 h 249"/>
              <a:gd name="T4" fmla="*/ 166 w 190"/>
              <a:gd name="T5" fmla="*/ 32 h 249"/>
              <a:gd name="T6" fmla="*/ 180 w 190"/>
              <a:gd name="T7" fmla="*/ 53 h 249"/>
              <a:gd name="T8" fmla="*/ 187 w 190"/>
              <a:gd name="T9" fmla="*/ 74 h 249"/>
              <a:gd name="T10" fmla="*/ 190 w 190"/>
              <a:gd name="T11" fmla="*/ 98 h 249"/>
              <a:gd name="T12" fmla="*/ 190 w 190"/>
              <a:gd name="T13" fmla="*/ 121 h 249"/>
              <a:gd name="T14" fmla="*/ 187 w 190"/>
              <a:gd name="T15" fmla="*/ 144 h 249"/>
              <a:gd name="T16" fmla="*/ 181 w 190"/>
              <a:gd name="T17" fmla="*/ 166 h 249"/>
              <a:gd name="T18" fmla="*/ 177 w 190"/>
              <a:gd name="T19" fmla="*/ 176 h 249"/>
              <a:gd name="T20" fmla="*/ 173 w 190"/>
              <a:gd name="T21" fmla="*/ 186 h 249"/>
              <a:gd name="T22" fmla="*/ 169 w 190"/>
              <a:gd name="T23" fmla="*/ 195 h 249"/>
              <a:gd name="T24" fmla="*/ 165 w 190"/>
              <a:gd name="T25" fmla="*/ 203 h 249"/>
              <a:gd name="T26" fmla="*/ 160 w 190"/>
              <a:gd name="T27" fmla="*/ 211 h 249"/>
              <a:gd name="T28" fmla="*/ 156 w 190"/>
              <a:gd name="T29" fmla="*/ 217 h 249"/>
              <a:gd name="T30" fmla="*/ 151 w 190"/>
              <a:gd name="T31" fmla="*/ 223 h 249"/>
              <a:gd name="T32" fmla="*/ 146 w 190"/>
              <a:gd name="T33" fmla="*/ 227 h 249"/>
              <a:gd name="T34" fmla="*/ 137 w 190"/>
              <a:gd name="T35" fmla="*/ 234 h 249"/>
              <a:gd name="T36" fmla="*/ 127 w 190"/>
              <a:gd name="T37" fmla="*/ 241 h 249"/>
              <a:gd name="T38" fmla="*/ 115 w 190"/>
              <a:gd name="T39" fmla="*/ 244 h 249"/>
              <a:gd name="T40" fmla="*/ 103 w 190"/>
              <a:gd name="T41" fmla="*/ 248 h 249"/>
              <a:gd name="T42" fmla="*/ 90 w 190"/>
              <a:gd name="T43" fmla="*/ 249 h 249"/>
              <a:gd name="T44" fmla="*/ 77 w 190"/>
              <a:gd name="T45" fmla="*/ 248 h 249"/>
              <a:gd name="T46" fmla="*/ 65 w 190"/>
              <a:gd name="T47" fmla="*/ 246 h 249"/>
              <a:gd name="T48" fmla="*/ 52 w 190"/>
              <a:gd name="T49" fmla="*/ 242 h 249"/>
              <a:gd name="T50" fmla="*/ 46 w 190"/>
              <a:gd name="T51" fmla="*/ 240 h 249"/>
              <a:gd name="T52" fmla="*/ 40 w 190"/>
              <a:gd name="T53" fmla="*/ 236 h 249"/>
              <a:gd name="T54" fmla="*/ 35 w 190"/>
              <a:gd name="T55" fmla="*/ 232 h 249"/>
              <a:gd name="T56" fmla="*/ 30 w 190"/>
              <a:gd name="T57" fmla="*/ 227 h 249"/>
              <a:gd name="T58" fmla="*/ 20 w 190"/>
              <a:gd name="T59" fmla="*/ 214 h 249"/>
              <a:gd name="T60" fmla="*/ 12 w 190"/>
              <a:gd name="T61" fmla="*/ 198 h 249"/>
              <a:gd name="T62" fmla="*/ 6 w 190"/>
              <a:gd name="T63" fmla="*/ 180 h 249"/>
              <a:gd name="T64" fmla="*/ 1 w 190"/>
              <a:gd name="T65" fmla="*/ 160 h 249"/>
              <a:gd name="T66" fmla="*/ 0 w 190"/>
              <a:gd name="T67" fmla="*/ 138 h 249"/>
              <a:gd name="T68" fmla="*/ 0 w 190"/>
              <a:gd name="T69" fmla="*/ 118 h 249"/>
              <a:gd name="T70" fmla="*/ 1 w 190"/>
              <a:gd name="T71" fmla="*/ 96 h 249"/>
              <a:gd name="T72" fmla="*/ 6 w 190"/>
              <a:gd name="T73" fmla="*/ 76 h 249"/>
              <a:gd name="T74" fmla="*/ 13 w 190"/>
              <a:gd name="T75" fmla="*/ 59 h 249"/>
              <a:gd name="T76" fmla="*/ 24 w 190"/>
              <a:gd name="T77" fmla="*/ 43 h 249"/>
              <a:gd name="T78" fmla="*/ 37 w 190"/>
              <a:gd name="T79" fmla="*/ 28 h 249"/>
              <a:gd name="T80" fmla="*/ 53 w 190"/>
              <a:gd name="T81" fmla="*/ 16 h 249"/>
              <a:gd name="T82" fmla="*/ 70 w 190"/>
              <a:gd name="T83" fmla="*/ 7 h 249"/>
              <a:gd name="T84" fmla="*/ 88 w 190"/>
              <a:gd name="T85" fmla="*/ 1 h 249"/>
              <a:gd name="T86" fmla="*/ 105 w 190"/>
              <a:gd name="T87" fmla="*/ 0 h 249"/>
              <a:gd name="T88" fmla="*/ 122 w 190"/>
              <a:gd name="T89" fmla="*/ 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249">
                <a:moveTo>
                  <a:pt x="122" y="4"/>
                </a:moveTo>
                <a:lnTo>
                  <a:pt x="148" y="16"/>
                </a:lnTo>
                <a:lnTo>
                  <a:pt x="166" y="32"/>
                </a:lnTo>
                <a:lnTo>
                  <a:pt x="180" y="53"/>
                </a:lnTo>
                <a:lnTo>
                  <a:pt x="187" y="74"/>
                </a:lnTo>
                <a:lnTo>
                  <a:pt x="190" y="98"/>
                </a:lnTo>
                <a:lnTo>
                  <a:pt x="190" y="121"/>
                </a:lnTo>
                <a:lnTo>
                  <a:pt x="187" y="144"/>
                </a:lnTo>
                <a:lnTo>
                  <a:pt x="181" y="166"/>
                </a:lnTo>
                <a:lnTo>
                  <a:pt x="177" y="176"/>
                </a:lnTo>
                <a:lnTo>
                  <a:pt x="173" y="186"/>
                </a:lnTo>
                <a:lnTo>
                  <a:pt x="169" y="195"/>
                </a:lnTo>
                <a:lnTo>
                  <a:pt x="165" y="203"/>
                </a:lnTo>
                <a:lnTo>
                  <a:pt x="160" y="211"/>
                </a:lnTo>
                <a:lnTo>
                  <a:pt x="156" y="217"/>
                </a:lnTo>
                <a:lnTo>
                  <a:pt x="151" y="223"/>
                </a:lnTo>
                <a:lnTo>
                  <a:pt x="146" y="227"/>
                </a:lnTo>
                <a:lnTo>
                  <a:pt x="137" y="234"/>
                </a:lnTo>
                <a:lnTo>
                  <a:pt x="127" y="241"/>
                </a:lnTo>
                <a:lnTo>
                  <a:pt x="115" y="244"/>
                </a:lnTo>
                <a:lnTo>
                  <a:pt x="103" y="248"/>
                </a:lnTo>
                <a:lnTo>
                  <a:pt x="90" y="249"/>
                </a:lnTo>
                <a:lnTo>
                  <a:pt x="77" y="248"/>
                </a:lnTo>
                <a:lnTo>
                  <a:pt x="65" y="246"/>
                </a:lnTo>
                <a:lnTo>
                  <a:pt x="52" y="242"/>
                </a:lnTo>
                <a:lnTo>
                  <a:pt x="46" y="240"/>
                </a:lnTo>
                <a:lnTo>
                  <a:pt x="40" y="236"/>
                </a:lnTo>
                <a:lnTo>
                  <a:pt x="35" y="232"/>
                </a:lnTo>
                <a:lnTo>
                  <a:pt x="30" y="227"/>
                </a:lnTo>
                <a:lnTo>
                  <a:pt x="20" y="214"/>
                </a:lnTo>
                <a:lnTo>
                  <a:pt x="12" y="198"/>
                </a:lnTo>
                <a:lnTo>
                  <a:pt x="6" y="180"/>
                </a:lnTo>
                <a:lnTo>
                  <a:pt x="1" y="160"/>
                </a:lnTo>
                <a:lnTo>
                  <a:pt x="0" y="138"/>
                </a:lnTo>
                <a:lnTo>
                  <a:pt x="0" y="118"/>
                </a:lnTo>
                <a:lnTo>
                  <a:pt x="1" y="96"/>
                </a:lnTo>
                <a:lnTo>
                  <a:pt x="6" y="76"/>
                </a:lnTo>
                <a:lnTo>
                  <a:pt x="13" y="59"/>
                </a:lnTo>
                <a:lnTo>
                  <a:pt x="24" y="43"/>
                </a:lnTo>
                <a:lnTo>
                  <a:pt x="37" y="28"/>
                </a:lnTo>
                <a:lnTo>
                  <a:pt x="53" y="16"/>
                </a:lnTo>
                <a:lnTo>
                  <a:pt x="70" y="7"/>
                </a:lnTo>
                <a:lnTo>
                  <a:pt x="88" y="1"/>
                </a:lnTo>
                <a:lnTo>
                  <a:pt x="105" y="0"/>
                </a:lnTo>
                <a:lnTo>
                  <a:pt x="122" y="4"/>
                </a:lnTo>
                <a:close/>
              </a:path>
            </a:pathLst>
          </a:custGeom>
          <a:solidFill>
            <a:srgbClr val="C9A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8267700" y="1319213"/>
            <a:ext cx="138113" cy="180975"/>
          </a:xfrm>
          <a:custGeom>
            <a:avLst/>
            <a:gdLst>
              <a:gd name="T0" fmla="*/ 112 w 174"/>
              <a:gd name="T1" fmla="*/ 3 h 227"/>
              <a:gd name="T2" fmla="*/ 135 w 174"/>
              <a:gd name="T3" fmla="*/ 14 h 227"/>
              <a:gd name="T4" fmla="*/ 152 w 174"/>
              <a:gd name="T5" fmla="*/ 29 h 227"/>
              <a:gd name="T6" fmla="*/ 164 w 174"/>
              <a:gd name="T7" fmla="*/ 48 h 227"/>
              <a:gd name="T8" fmla="*/ 171 w 174"/>
              <a:gd name="T9" fmla="*/ 67 h 227"/>
              <a:gd name="T10" fmla="*/ 174 w 174"/>
              <a:gd name="T11" fmla="*/ 89 h 227"/>
              <a:gd name="T12" fmla="*/ 174 w 174"/>
              <a:gd name="T13" fmla="*/ 110 h 227"/>
              <a:gd name="T14" fmla="*/ 171 w 174"/>
              <a:gd name="T15" fmla="*/ 132 h 227"/>
              <a:gd name="T16" fmla="*/ 166 w 174"/>
              <a:gd name="T17" fmla="*/ 151 h 227"/>
              <a:gd name="T18" fmla="*/ 159 w 174"/>
              <a:gd name="T19" fmla="*/ 170 h 227"/>
              <a:gd name="T20" fmla="*/ 151 w 174"/>
              <a:gd name="T21" fmla="*/ 185 h 227"/>
              <a:gd name="T22" fmla="*/ 143 w 174"/>
              <a:gd name="T23" fmla="*/ 198 h 227"/>
              <a:gd name="T24" fmla="*/ 135 w 174"/>
              <a:gd name="T25" fmla="*/ 208 h 227"/>
              <a:gd name="T26" fmla="*/ 126 w 174"/>
              <a:gd name="T27" fmla="*/ 215 h 227"/>
              <a:gd name="T28" fmla="*/ 117 w 174"/>
              <a:gd name="T29" fmla="*/ 219 h 227"/>
              <a:gd name="T30" fmla="*/ 106 w 174"/>
              <a:gd name="T31" fmla="*/ 224 h 227"/>
              <a:gd name="T32" fmla="*/ 95 w 174"/>
              <a:gd name="T33" fmla="*/ 226 h 227"/>
              <a:gd name="T34" fmla="*/ 83 w 174"/>
              <a:gd name="T35" fmla="*/ 227 h 227"/>
              <a:gd name="T36" fmla="*/ 72 w 174"/>
              <a:gd name="T37" fmla="*/ 227 h 227"/>
              <a:gd name="T38" fmla="*/ 60 w 174"/>
              <a:gd name="T39" fmla="*/ 225 h 227"/>
              <a:gd name="T40" fmla="*/ 49 w 174"/>
              <a:gd name="T41" fmla="*/ 221 h 227"/>
              <a:gd name="T42" fmla="*/ 44 w 174"/>
              <a:gd name="T43" fmla="*/ 219 h 227"/>
              <a:gd name="T44" fmla="*/ 38 w 174"/>
              <a:gd name="T45" fmla="*/ 216 h 227"/>
              <a:gd name="T46" fmla="*/ 34 w 174"/>
              <a:gd name="T47" fmla="*/ 212 h 227"/>
              <a:gd name="T48" fmla="*/ 28 w 174"/>
              <a:gd name="T49" fmla="*/ 208 h 227"/>
              <a:gd name="T50" fmla="*/ 19 w 174"/>
              <a:gd name="T51" fmla="*/ 196 h 227"/>
              <a:gd name="T52" fmla="*/ 12 w 174"/>
              <a:gd name="T53" fmla="*/ 181 h 227"/>
              <a:gd name="T54" fmla="*/ 6 w 174"/>
              <a:gd name="T55" fmla="*/ 165 h 227"/>
              <a:gd name="T56" fmla="*/ 3 w 174"/>
              <a:gd name="T57" fmla="*/ 147 h 227"/>
              <a:gd name="T58" fmla="*/ 0 w 174"/>
              <a:gd name="T59" fmla="*/ 127 h 227"/>
              <a:gd name="T60" fmla="*/ 0 w 174"/>
              <a:gd name="T61" fmla="*/ 107 h 227"/>
              <a:gd name="T62" fmla="*/ 3 w 174"/>
              <a:gd name="T63" fmla="*/ 89 h 227"/>
              <a:gd name="T64" fmla="*/ 6 w 174"/>
              <a:gd name="T65" fmla="*/ 71 h 227"/>
              <a:gd name="T66" fmla="*/ 13 w 174"/>
              <a:gd name="T67" fmla="*/ 54 h 227"/>
              <a:gd name="T68" fmla="*/ 22 w 174"/>
              <a:gd name="T69" fmla="*/ 39 h 227"/>
              <a:gd name="T70" fmla="*/ 35 w 174"/>
              <a:gd name="T71" fmla="*/ 26 h 227"/>
              <a:gd name="T72" fmla="*/ 49 w 174"/>
              <a:gd name="T73" fmla="*/ 15 h 227"/>
              <a:gd name="T74" fmla="*/ 64 w 174"/>
              <a:gd name="T75" fmla="*/ 7 h 227"/>
              <a:gd name="T76" fmla="*/ 80 w 174"/>
              <a:gd name="T77" fmla="*/ 1 h 227"/>
              <a:gd name="T78" fmla="*/ 96 w 174"/>
              <a:gd name="T79" fmla="*/ 0 h 227"/>
              <a:gd name="T80" fmla="*/ 112 w 174"/>
              <a:gd name="T81" fmla="*/ 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227">
                <a:moveTo>
                  <a:pt x="112" y="3"/>
                </a:moveTo>
                <a:lnTo>
                  <a:pt x="135" y="14"/>
                </a:lnTo>
                <a:lnTo>
                  <a:pt x="152" y="29"/>
                </a:lnTo>
                <a:lnTo>
                  <a:pt x="164" y="48"/>
                </a:lnTo>
                <a:lnTo>
                  <a:pt x="171" y="67"/>
                </a:lnTo>
                <a:lnTo>
                  <a:pt x="174" y="89"/>
                </a:lnTo>
                <a:lnTo>
                  <a:pt x="174" y="110"/>
                </a:lnTo>
                <a:lnTo>
                  <a:pt x="171" y="132"/>
                </a:lnTo>
                <a:lnTo>
                  <a:pt x="166" y="151"/>
                </a:lnTo>
                <a:lnTo>
                  <a:pt x="159" y="170"/>
                </a:lnTo>
                <a:lnTo>
                  <a:pt x="151" y="185"/>
                </a:lnTo>
                <a:lnTo>
                  <a:pt x="143" y="198"/>
                </a:lnTo>
                <a:lnTo>
                  <a:pt x="135" y="208"/>
                </a:lnTo>
                <a:lnTo>
                  <a:pt x="126" y="215"/>
                </a:lnTo>
                <a:lnTo>
                  <a:pt x="117" y="219"/>
                </a:lnTo>
                <a:lnTo>
                  <a:pt x="106" y="224"/>
                </a:lnTo>
                <a:lnTo>
                  <a:pt x="95" y="226"/>
                </a:lnTo>
                <a:lnTo>
                  <a:pt x="83" y="227"/>
                </a:lnTo>
                <a:lnTo>
                  <a:pt x="72" y="227"/>
                </a:lnTo>
                <a:lnTo>
                  <a:pt x="60" y="225"/>
                </a:lnTo>
                <a:lnTo>
                  <a:pt x="49" y="221"/>
                </a:lnTo>
                <a:lnTo>
                  <a:pt x="44" y="219"/>
                </a:lnTo>
                <a:lnTo>
                  <a:pt x="38" y="216"/>
                </a:lnTo>
                <a:lnTo>
                  <a:pt x="34" y="212"/>
                </a:lnTo>
                <a:lnTo>
                  <a:pt x="28" y="208"/>
                </a:lnTo>
                <a:lnTo>
                  <a:pt x="19" y="196"/>
                </a:lnTo>
                <a:lnTo>
                  <a:pt x="12" y="181"/>
                </a:lnTo>
                <a:lnTo>
                  <a:pt x="6" y="165"/>
                </a:lnTo>
                <a:lnTo>
                  <a:pt x="3" y="147"/>
                </a:lnTo>
                <a:lnTo>
                  <a:pt x="0" y="127"/>
                </a:lnTo>
                <a:lnTo>
                  <a:pt x="0" y="107"/>
                </a:lnTo>
                <a:lnTo>
                  <a:pt x="3" y="89"/>
                </a:lnTo>
                <a:lnTo>
                  <a:pt x="6" y="71"/>
                </a:lnTo>
                <a:lnTo>
                  <a:pt x="13" y="54"/>
                </a:lnTo>
                <a:lnTo>
                  <a:pt x="22" y="39"/>
                </a:lnTo>
                <a:lnTo>
                  <a:pt x="35" y="26"/>
                </a:lnTo>
                <a:lnTo>
                  <a:pt x="49" y="15"/>
                </a:lnTo>
                <a:lnTo>
                  <a:pt x="64" y="7"/>
                </a:lnTo>
                <a:lnTo>
                  <a:pt x="80" y="1"/>
                </a:lnTo>
                <a:lnTo>
                  <a:pt x="96" y="0"/>
                </a:lnTo>
                <a:lnTo>
                  <a:pt x="112" y="3"/>
                </a:lnTo>
                <a:close/>
              </a:path>
            </a:pathLst>
          </a:custGeom>
          <a:solidFill>
            <a:srgbClr val="C9B5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8275638" y="1325563"/>
            <a:ext cx="123825" cy="163513"/>
          </a:xfrm>
          <a:custGeom>
            <a:avLst/>
            <a:gdLst>
              <a:gd name="T0" fmla="*/ 100 w 155"/>
              <a:gd name="T1" fmla="*/ 3 h 205"/>
              <a:gd name="T2" fmla="*/ 121 w 155"/>
              <a:gd name="T3" fmla="*/ 13 h 205"/>
              <a:gd name="T4" fmla="*/ 136 w 155"/>
              <a:gd name="T5" fmla="*/ 27 h 205"/>
              <a:gd name="T6" fmla="*/ 147 w 155"/>
              <a:gd name="T7" fmla="*/ 43 h 205"/>
              <a:gd name="T8" fmla="*/ 153 w 155"/>
              <a:gd name="T9" fmla="*/ 60 h 205"/>
              <a:gd name="T10" fmla="*/ 155 w 155"/>
              <a:gd name="T11" fmla="*/ 80 h 205"/>
              <a:gd name="T12" fmla="*/ 155 w 155"/>
              <a:gd name="T13" fmla="*/ 99 h 205"/>
              <a:gd name="T14" fmla="*/ 153 w 155"/>
              <a:gd name="T15" fmla="*/ 119 h 205"/>
              <a:gd name="T16" fmla="*/ 148 w 155"/>
              <a:gd name="T17" fmla="*/ 136 h 205"/>
              <a:gd name="T18" fmla="*/ 143 w 155"/>
              <a:gd name="T19" fmla="*/ 152 h 205"/>
              <a:gd name="T20" fmla="*/ 136 w 155"/>
              <a:gd name="T21" fmla="*/ 166 h 205"/>
              <a:gd name="T22" fmla="*/ 128 w 155"/>
              <a:gd name="T23" fmla="*/ 179 h 205"/>
              <a:gd name="T24" fmla="*/ 121 w 155"/>
              <a:gd name="T25" fmla="*/ 187 h 205"/>
              <a:gd name="T26" fmla="*/ 113 w 155"/>
              <a:gd name="T27" fmla="*/ 193 h 205"/>
              <a:gd name="T28" fmla="*/ 103 w 155"/>
              <a:gd name="T29" fmla="*/ 198 h 205"/>
              <a:gd name="T30" fmla="*/ 94 w 155"/>
              <a:gd name="T31" fmla="*/ 202 h 205"/>
              <a:gd name="T32" fmla="*/ 84 w 155"/>
              <a:gd name="T33" fmla="*/ 204 h 205"/>
              <a:gd name="T34" fmla="*/ 73 w 155"/>
              <a:gd name="T35" fmla="*/ 205 h 205"/>
              <a:gd name="T36" fmla="*/ 63 w 155"/>
              <a:gd name="T37" fmla="*/ 205 h 205"/>
              <a:gd name="T38" fmla="*/ 53 w 155"/>
              <a:gd name="T39" fmla="*/ 204 h 205"/>
              <a:gd name="T40" fmla="*/ 43 w 155"/>
              <a:gd name="T41" fmla="*/ 201 h 205"/>
              <a:gd name="T42" fmla="*/ 39 w 155"/>
              <a:gd name="T43" fmla="*/ 198 h 205"/>
              <a:gd name="T44" fmla="*/ 34 w 155"/>
              <a:gd name="T45" fmla="*/ 195 h 205"/>
              <a:gd name="T46" fmla="*/ 30 w 155"/>
              <a:gd name="T47" fmla="*/ 192 h 205"/>
              <a:gd name="T48" fmla="*/ 25 w 155"/>
              <a:gd name="T49" fmla="*/ 188 h 205"/>
              <a:gd name="T50" fmla="*/ 10 w 155"/>
              <a:gd name="T51" fmla="*/ 164 h 205"/>
              <a:gd name="T52" fmla="*/ 1 w 155"/>
              <a:gd name="T53" fmla="*/ 133 h 205"/>
              <a:gd name="T54" fmla="*/ 0 w 155"/>
              <a:gd name="T55" fmla="*/ 98 h 205"/>
              <a:gd name="T56" fmla="*/ 4 w 155"/>
              <a:gd name="T57" fmla="*/ 64 h 205"/>
              <a:gd name="T58" fmla="*/ 10 w 155"/>
              <a:gd name="T59" fmla="*/ 49 h 205"/>
              <a:gd name="T60" fmla="*/ 18 w 155"/>
              <a:gd name="T61" fmla="*/ 36 h 205"/>
              <a:gd name="T62" fmla="*/ 30 w 155"/>
              <a:gd name="T63" fmla="*/ 23 h 205"/>
              <a:gd name="T64" fmla="*/ 42 w 155"/>
              <a:gd name="T65" fmla="*/ 14 h 205"/>
              <a:gd name="T66" fmla="*/ 56 w 155"/>
              <a:gd name="T67" fmla="*/ 6 h 205"/>
              <a:gd name="T68" fmla="*/ 71 w 155"/>
              <a:gd name="T69" fmla="*/ 2 h 205"/>
              <a:gd name="T70" fmla="*/ 86 w 155"/>
              <a:gd name="T71" fmla="*/ 0 h 205"/>
              <a:gd name="T72" fmla="*/ 100 w 155"/>
              <a:gd name="T73" fmla="*/ 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05">
                <a:moveTo>
                  <a:pt x="100" y="3"/>
                </a:moveTo>
                <a:lnTo>
                  <a:pt x="121" y="13"/>
                </a:lnTo>
                <a:lnTo>
                  <a:pt x="136" y="27"/>
                </a:lnTo>
                <a:lnTo>
                  <a:pt x="147" y="43"/>
                </a:lnTo>
                <a:lnTo>
                  <a:pt x="153" y="60"/>
                </a:lnTo>
                <a:lnTo>
                  <a:pt x="155" y="80"/>
                </a:lnTo>
                <a:lnTo>
                  <a:pt x="155" y="99"/>
                </a:lnTo>
                <a:lnTo>
                  <a:pt x="153" y="119"/>
                </a:lnTo>
                <a:lnTo>
                  <a:pt x="148" y="136"/>
                </a:lnTo>
                <a:lnTo>
                  <a:pt x="143" y="152"/>
                </a:lnTo>
                <a:lnTo>
                  <a:pt x="136" y="166"/>
                </a:lnTo>
                <a:lnTo>
                  <a:pt x="128" y="179"/>
                </a:lnTo>
                <a:lnTo>
                  <a:pt x="121" y="187"/>
                </a:lnTo>
                <a:lnTo>
                  <a:pt x="113" y="193"/>
                </a:lnTo>
                <a:lnTo>
                  <a:pt x="103" y="198"/>
                </a:lnTo>
                <a:lnTo>
                  <a:pt x="94" y="202"/>
                </a:lnTo>
                <a:lnTo>
                  <a:pt x="84" y="204"/>
                </a:lnTo>
                <a:lnTo>
                  <a:pt x="73" y="205"/>
                </a:lnTo>
                <a:lnTo>
                  <a:pt x="63" y="205"/>
                </a:lnTo>
                <a:lnTo>
                  <a:pt x="53" y="204"/>
                </a:lnTo>
                <a:lnTo>
                  <a:pt x="43" y="201"/>
                </a:lnTo>
                <a:lnTo>
                  <a:pt x="39" y="198"/>
                </a:lnTo>
                <a:lnTo>
                  <a:pt x="34" y="195"/>
                </a:lnTo>
                <a:lnTo>
                  <a:pt x="30" y="192"/>
                </a:lnTo>
                <a:lnTo>
                  <a:pt x="25" y="188"/>
                </a:lnTo>
                <a:lnTo>
                  <a:pt x="10" y="164"/>
                </a:lnTo>
                <a:lnTo>
                  <a:pt x="1" y="133"/>
                </a:lnTo>
                <a:lnTo>
                  <a:pt x="0" y="98"/>
                </a:lnTo>
                <a:lnTo>
                  <a:pt x="4" y="64"/>
                </a:lnTo>
                <a:lnTo>
                  <a:pt x="10" y="49"/>
                </a:lnTo>
                <a:lnTo>
                  <a:pt x="18" y="36"/>
                </a:lnTo>
                <a:lnTo>
                  <a:pt x="30" y="23"/>
                </a:lnTo>
                <a:lnTo>
                  <a:pt x="42" y="14"/>
                </a:lnTo>
                <a:lnTo>
                  <a:pt x="56" y="6"/>
                </a:lnTo>
                <a:lnTo>
                  <a:pt x="71" y="2"/>
                </a:lnTo>
                <a:lnTo>
                  <a:pt x="86" y="0"/>
                </a:lnTo>
                <a:lnTo>
                  <a:pt x="100" y="3"/>
                </a:lnTo>
                <a:close/>
              </a:path>
            </a:pathLst>
          </a:custGeom>
          <a:solidFill>
            <a:srgbClr val="C9B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8283575" y="1331913"/>
            <a:ext cx="109538" cy="146050"/>
          </a:xfrm>
          <a:custGeom>
            <a:avLst/>
            <a:gdLst>
              <a:gd name="T0" fmla="*/ 89 w 138"/>
              <a:gd name="T1" fmla="*/ 3 h 186"/>
              <a:gd name="T2" fmla="*/ 107 w 138"/>
              <a:gd name="T3" fmla="*/ 12 h 186"/>
              <a:gd name="T4" fmla="*/ 121 w 138"/>
              <a:gd name="T5" fmla="*/ 23 h 186"/>
              <a:gd name="T6" fmla="*/ 130 w 138"/>
              <a:gd name="T7" fmla="*/ 38 h 186"/>
              <a:gd name="T8" fmla="*/ 136 w 138"/>
              <a:gd name="T9" fmla="*/ 54 h 186"/>
              <a:gd name="T10" fmla="*/ 138 w 138"/>
              <a:gd name="T11" fmla="*/ 72 h 186"/>
              <a:gd name="T12" fmla="*/ 138 w 138"/>
              <a:gd name="T13" fmla="*/ 89 h 186"/>
              <a:gd name="T14" fmla="*/ 136 w 138"/>
              <a:gd name="T15" fmla="*/ 106 h 186"/>
              <a:gd name="T16" fmla="*/ 133 w 138"/>
              <a:gd name="T17" fmla="*/ 122 h 186"/>
              <a:gd name="T18" fmla="*/ 128 w 138"/>
              <a:gd name="T19" fmla="*/ 136 h 186"/>
              <a:gd name="T20" fmla="*/ 121 w 138"/>
              <a:gd name="T21" fmla="*/ 149 h 186"/>
              <a:gd name="T22" fmla="*/ 115 w 138"/>
              <a:gd name="T23" fmla="*/ 160 h 186"/>
              <a:gd name="T24" fmla="*/ 108 w 138"/>
              <a:gd name="T25" fmla="*/ 168 h 186"/>
              <a:gd name="T26" fmla="*/ 101 w 138"/>
              <a:gd name="T27" fmla="*/ 174 h 186"/>
              <a:gd name="T28" fmla="*/ 93 w 138"/>
              <a:gd name="T29" fmla="*/ 179 h 186"/>
              <a:gd name="T30" fmla="*/ 85 w 138"/>
              <a:gd name="T31" fmla="*/ 182 h 186"/>
              <a:gd name="T32" fmla="*/ 76 w 138"/>
              <a:gd name="T33" fmla="*/ 185 h 186"/>
              <a:gd name="T34" fmla="*/ 67 w 138"/>
              <a:gd name="T35" fmla="*/ 186 h 186"/>
              <a:gd name="T36" fmla="*/ 58 w 138"/>
              <a:gd name="T37" fmla="*/ 186 h 186"/>
              <a:gd name="T38" fmla="*/ 48 w 138"/>
              <a:gd name="T39" fmla="*/ 183 h 186"/>
              <a:gd name="T40" fmla="*/ 39 w 138"/>
              <a:gd name="T41" fmla="*/ 181 h 186"/>
              <a:gd name="T42" fmla="*/ 35 w 138"/>
              <a:gd name="T43" fmla="*/ 179 h 186"/>
              <a:gd name="T44" fmla="*/ 31 w 138"/>
              <a:gd name="T45" fmla="*/ 176 h 186"/>
              <a:gd name="T46" fmla="*/ 26 w 138"/>
              <a:gd name="T47" fmla="*/ 173 h 186"/>
              <a:gd name="T48" fmla="*/ 23 w 138"/>
              <a:gd name="T49" fmla="*/ 170 h 186"/>
              <a:gd name="T50" fmla="*/ 9 w 138"/>
              <a:gd name="T51" fmla="*/ 149 h 186"/>
              <a:gd name="T52" fmla="*/ 1 w 138"/>
              <a:gd name="T53" fmla="*/ 120 h 186"/>
              <a:gd name="T54" fmla="*/ 0 w 138"/>
              <a:gd name="T55" fmla="*/ 89 h 186"/>
              <a:gd name="T56" fmla="*/ 3 w 138"/>
              <a:gd name="T57" fmla="*/ 59 h 186"/>
              <a:gd name="T58" fmla="*/ 8 w 138"/>
              <a:gd name="T59" fmla="*/ 45 h 186"/>
              <a:gd name="T60" fmla="*/ 16 w 138"/>
              <a:gd name="T61" fmla="*/ 34 h 186"/>
              <a:gd name="T62" fmla="*/ 25 w 138"/>
              <a:gd name="T63" fmla="*/ 22 h 186"/>
              <a:gd name="T64" fmla="*/ 37 w 138"/>
              <a:gd name="T65" fmla="*/ 13 h 186"/>
              <a:gd name="T66" fmla="*/ 50 w 138"/>
              <a:gd name="T67" fmla="*/ 7 h 186"/>
              <a:gd name="T68" fmla="*/ 62 w 138"/>
              <a:gd name="T69" fmla="*/ 3 h 186"/>
              <a:gd name="T70" fmla="*/ 76 w 138"/>
              <a:gd name="T71" fmla="*/ 0 h 186"/>
              <a:gd name="T72" fmla="*/ 89 w 138"/>
              <a:gd name="T73" fmla="*/ 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 h="186">
                <a:moveTo>
                  <a:pt x="89" y="3"/>
                </a:moveTo>
                <a:lnTo>
                  <a:pt x="107" y="12"/>
                </a:lnTo>
                <a:lnTo>
                  <a:pt x="121" y="23"/>
                </a:lnTo>
                <a:lnTo>
                  <a:pt x="130" y="38"/>
                </a:lnTo>
                <a:lnTo>
                  <a:pt x="136" y="54"/>
                </a:lnTo>
                <a:lnTo>
                  <a:pt x="138" y="72"/>
                </a:lnTo>
                <a:lnTo>
                  <a:pt x="138" y="89"/>
                </a:lnTo>
                <a:lnTo>
                  <a:pt x="136" y="106"/>
                </a:lnTo>
                <a:lnTo>
                  <a:pt x="133" y="122"/>
                </a:lnTo>
                <a:lnTo>
                  <a:pt x="128" y="136"/>
                </a:lnTo>
                <a:lnTo>
                  <a:pt x="121" y="149"/>
                </a:lnTo>
                <a:lnTo>
                  <a:pt x="115" y="160"/>
                </a:lnTo>
                <a:lnTo>
                  <a:pt x="108" y="168"/>
                </a:lnTo>
                <a:lnTo>
                  <a:pt x="101" y="174"/>
                </a:lnTo>
                <a:lnTo>
                  <a:pt x="93" y="179"/>
                </a:lnTo>
                <a:lnTo>
                  <a:pt x="85" y="182"/>
                </a:lnTo>
                <a:lnTo>
                  <a:pt x="76" y="185"/>
                </a:lnTo>
                <a:lnTo>
                  <a:pt x="67" y="186"/>
                </a:lnTo>
                <a:lnTo>
                  <a:pt x="58" y="186"/>
                </a:lnTo>
                <a:lnTo>
                  <a:pt x="48" y="183"/>
                </a:lnTo>
                <a:lnTo>
                  <a:pt x="39" y="181"/>
                </a:lnTo>
                <a:lnTo>
                  <a:pt x="35" y="179"/>
                </a:lnTo>
                <a:lnTo>
                  <a:pt x="31" y="176"/>
                </a:lnTo>
                <a:lnTo>
                  <a:pt x="26" y="173"/>
                </a:lnTo>
                <a:lnTo>
                  <a:pt x="23" y="170"/>
                </a:lnTo>
                <a:lnTo>
                  <a:pt x="9" y="149"/>
                </a:lnTo>
                <a:lnTo>
                  <a:pt x="1" y="120"/>
                </a:lnTo>
                <a:lnTo>
                  <a:pt x="0" y="89"/>
                </a:lnTo>
                <a:lnTo>
                  <a:pt x="3" y="59"/>
                </a:lnTo>
                <a:lnTo>
                  <a:pt x="8" y="45"/>
                </a:lnTo>
                <a:lnTo>
                  <a:pt x="16" y="34"/>
                </a:lnTo>
                <a:lnTo>
                  <a:pt x="25" y="22"/>
                </a:lnTo>
                <a:lnTo>
                  <a:pt x="37" y="13"/>
                </a:lnTo>
                <a:lnTo>
                  <a:pt x="50" y="7"/>
                </a:lnTo>
                <a:lnTo>
                  <a:pt x="62" y="3"/>
                </a:lnTo>
                <a:lnTo>
                  <a:pt x="76" y="0"/>
                </a:lnTo>
                <a:lnTo>
                  <a:pt x="89" y="3"/>
                </a:lnTo>
                <a:close/>
              </a:path>
            </a:pathLst>
          </a:custGeom>
          <a:solidFill>
            <a:srgbClr val="C9C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8291513" y="1338263"/>
            <a:ext cx="96838" cy="128588"/>
          </a:xfrm>
          <a:custGeom>
            <a:avLst/>
            <a:gdLst>
              <a:gd name="T0" fmla="*/ 79 w 124"/>
              <a:gd name="T1" fmla="*/ 2 h 162"/>
              <a:gd name="T2" fmla="*/ 95 w 124"/>
              <a:gd name="T3" fmla="*/ 9 h 162"/>
              <a:gd name="T4" fmla="*/ 107 w 124"/>
              <a:gd name="T5" fmla="*/ 19 h 162"/>
              <a:gd name="T6" fmla="*/ 115 w 124"/>
              <a:gd name="T7" fmla="*/ 32 h 162"/>
              <a:gd name="T8" fmla="*/ 121 w 124"/>
              <a:gd name="T9" fmla="*/ 47 h 162"/>
              <a:gd name="T10" fmla="*/ 124 w 124"/>
              <a:gd name="T11" fmla="*/ 62 h 162"/>
              <a:gd name="T12" fmla="*/ 124 w 124"/>
              <a:gd name="T13" fmla="*/ 78 h 162"/>
              <a:gd name="T14" fmla="*/ 121 w 124"/>
              <a:gd name="T15" fmla="*/ 93 h 162"/>
              <a:gd name="T16" fmla="*/ 118 w 124"/>
              <a:gd name="T17" fmla="*/ 106 h 162"/>
              <a:gd name="T18" fmla="*/ 113 w 124"/>
              <a:gd name="T19" fmla="*/ 119 h 162"/>
              <a:gd name="T20" fmla="*/ 107 w 124"/>
              <a:gd name="T21" fmla="*/ 129 h 162"/>
              <a:gd name="T22" fmla="*/ 102 w 124"/>
              <a:gd name="T23" fmla="*/ 140 h 162"/>
              <a:gd name="T24" fmla="*/ 96 w 124"/>
              <a:gd name="T25" fmla="*/ 147 h 162"/>
              <a:gd name="T26" fmla="*/ 90 w 124"/>
              <a:gd name="T27" fmla="*/ 151 h 162"/>
              <a:gd name="T28" fmla="*/ 83 w 124"/>
              <a:gd name="T29" fmla="*/ 156 h 162"/>
              <a:gd name="T30" fmla="*/ 75 w 124"/>
              <a:gd name="T31" fmla="*/ 159 h 162"/>
              <a:gd name="T32" fmla="*/ 67 w 124"/>
              <a:gd name="T33" fmla="*/ 161 h 162"/>
              <a:gd name="T34" fmla="*/ 59 w 124"/>
              <a:gd name="T35" fmla="*/ 162 h 162"/>
              <a:gd name="T36" fmla="*/ 51 w 124"/>
              <a:gd name="T37" fmla="*/ 162 h 162"/>
              <a:gd name="T38" fmla="*/ 43 w 124"/>
              <a:gd name="T39" fmla="*/ 161 h 162"/>
              <a:gd name="T40" fmla="*/ 35 w 124"/>
              <a:gd name="T41" fmla="*/ 158 h 162"/>
              <a:gd name="T42" fmla="*/ 31 w 124"/>
              <a:gd name="T43" fmla="*/ 157 h 162"/>
              <a:gd name="T44" fmla="*/ 28 w 124"/>
              <a:gd name="T45" fmla="*/ 155 h 162"/>
              <a:gd name="T46" fmla="*/ 24 w 124"/>
              <a:gd name="T47" fmla="*/ 153 h 162"/>
              <a:gd name="T48" fmla="*/ 21 w 124"/>
              <a:gd name="T49" fmla="*/ 149 h 162"/>
              <a:gd name="T50" fmla="*/ 9 w 124"/>
              <a:gd name="T51" fmla="*/ 131 h 162"/>
              <a:gd name="T52" fmla="*/ 3 w 124"/>
              <a:gd name="T53" fmla="*/ 105 h 162"/>
              <a:gd name="T54" fmla="*/ 0 w 124"/>
              <a:gd name="T55" fmla="*/ 78 h 162"/>
              <a:gd name="T56" fmla="*/ 4 w 124"/>
              <a:gd name="T57" fmla="*/ 51 h 162"/>
              <a:gd name="T58" fmla="*/ 8 w 124"/>
              <a:gd name="T59" fmla="*/ 40 h 162"/>
              <a:gd name="T60" fmla="*/ 14 w 124"/>
              <a:gd name="T61" fmla="*/ 28 h 162"/>
              <a:gd name="T62" fmla="*/ 23 w 124"/>
              <a:gd name="T63" fmla="*/ 19 h 162"/>
              <a:gd name="T64" fmla="*/ 32 w 124"/>
              <a:gd name="T65" fmla="*/ 11 h 162"/>
              <a:gd name="T66" fmla="*/ 44 w 124"/>
              <a:gd name="T67" fmla="*/ 5 h 162"/>
              <a:gd name="T68" fmla="*/ 56 w 124"/>
              <a:gd name="T69" fmla="*/ 2 h 162"/>
              <a:gd name="T70" fmla="*/ 67 w 124"/>
              <a:gd name="T71" fmla="*/ 0 h 162"/>
              <a:gd name="T72" fmla="*/ 79 w 124"/>
              <a:gd name="T73"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62">
                <a:moveTo>
                  <a:pt x="79" y="2"/>
                </a:moveTo>
                <a:lnTo>
                  <a:pt x="95" y="9"/>
                </a:lnTo>
                <a:lnTo>
                  <a:pt x="107" y="19"/>
                </a:lnTo>
                <a:lnTo>
                  <a:pt x="115" y="32"/>
                </a:lnTo>
                <a:lnTo>
                  <a:pt x="121" y="47"/>
                </a:lnTo>
                <a:lnTo>
                  <a:pt x="124" y="62"/>
                </a:lnTo>
                <a:lnTo>
                  <a:pt x="124" y="78"/>
                </a:lnTo>
                <a:lnTo>
                  <a:pt x="121" y="93"/>
                </a:lnTo>
                <a:lnTo>
                  <a:pt x="118" y="106"/>
                </a:lnTo>
                <a:lnTo>
                  <a:pt x="113" y="119"/>
                </a:lnTo>
                <a:lnTo>
                  <a:pt x="107" y="129"/>
                </a:lnTo>
                <a:lnTo>
                  <a:pt x="102" y="140"/>
                </a:lnTo>
                <a:lnTo>
                  <a:pt x="96" y="147"/>
                </a:lnTo>
                <a:lnTo>
                  <a:pt x="90" y="151"/>
                </a:lnTo>
                <a:lnTo>
                  <a:pt x="83" y="156"/>
                </a:lnTo>
                <a:lnTo>
                  <a:pt x="75" y="159"/>
                </a:lnTo>
                <a:lnTo>
                  <a:pt x="67" y="161"/>
                </a:lnTo>
                <a:lnTo>
                  <a:pt x="59" y="162"/>
                </a:lnTo>
                <a:lnTo>
                  <a:pt x="51" y="162"/>
                </a:lnTo>
                <a:lnTo>
                  <a:pt x="43" y="161"/>
                </a:lnTo>
                <a:lnTo>
                  <a:pt x="35" y="158"/>
                </a:lnTo>
                <a:lnTo>
                  <a:pt x="31" y="157"/>
                </a:lnTo>
                <a:lnTo>
                  <a:pt x="28" y="155"/>
                </a:lnTo>
                <a:lnTo>
                  <a:pt x="24" y="153"/>
                </a:lnTo>
                <a:lnTo>
                  <a:pt x="21" y="149"/>
                </a:lnTo>
                <a:lnTo>
                  <a:pt x="9" y="131"/>
                </a:lnTo>
                <a:lnTo>
                  <a:pt x="3" y="105"/>
                </a:lnTo>
                <a:lnTo>
                  <a:pt x="0" y="78"/>
                </a:lnTo>
                <a:lnTo>
                  <a:pt x="4" y="51"/>
                </a:lnTo>
                <a:lnTo>
                  <a:pt x="8" y="40"/>
                </a:lnTo>
                <a:lnTo>
                  <a:pt x="14" y="28"/>
                </a:lnTo>
                <a:lnTo>
                  <a:pt x="23" y="19"/>
                </a:lnTo>
                <a:lnTo>
                  <a:pt x="32" y="11"/>
                </a:lnTo>
                <a:lnTo>
                  <a:pt x="44" y="5"/>
                </a:lnTo>
                <a:lnTo>
                  <a:pt x="56" y="2"/>
                </a:lnTo>
                <a:lnTo>
                  <a:pt x="67" y="0"/>
                </a:lnTo>
                <a:lnTo>
                  <a:pt x="79" y="2"/>
                </a:lnTo>
                <a:close/>
              </a:path>
            </a:pathLst>
          </a:custGeom>
          <a:solidFill>
            <a:srgbClr val="C9C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8299450" y="1344613"/>
            <a:ext cx="82550" cy="112713"/>
          </a:xfrm>
          <a:custGeom>
            <a:avLst/>
            <a:gdLst>
              <a:gd name="T0" fmla="*/ 66 w 104"/>
              <a:gd name="T1" fmla="*/ 1 h 140"/>
              <a:gd name="T2" fmla="*/ 80 w 104"/>
              <a:gd name="T3" fmla="*/ 6 h 140"/>
              <a:gd name="T4" fmla="*/ 91 w 104"/>
              <a:gd name="T5" fmla="*/ 16 h 140"/>
              <a:gd name="T6" fmla="*/ 99 w 104"/>
              <a:gd name="T7" fmla="*/ 26 h 140"/>
              <a:gd name="T8" fmla="*/ 103 w 104"/>
              <a:gd name="T9" fmla="*/ 39 h 140"/>
              <a:gd name="T10" fmla="*/ 104 w 104"/>
              <a:gd name="T11" fmla="*/ 53 h 140"/>
              <a:gd name="T12" fmla="*/ 104 w 104"/>
              <a:gd name="T13" fmla="*/ 65 h 140"/>
              <a:gd name="T14" fmla="*/ 103 w 104"/>
              <a:gd name="T15" fmla="*/ 79 h 140"/>
              <a:gd name="T16" fmla="*/ 101 w 104"/>
              <a:gd name="T17" fmla="*/ 91 h 140"/>
              <a:gd name="T18" fmla="*/ 98 w 104"/>
              <a:gd name="T19" fmla="*/ 101 h 140"/>
              <a:gd name="T20" fmla="*/ 92 w 104"/>
              <a:gd name="T21" fmla="*/ 111 h 140"/>
              <a:gd name="T22" fmla="*/ 87 w 104"/>
              <a:gd name="T23" fmla="*/ 119 h 140"/>
              <a:gd name="T24" fmla="*/ 83 w 104"/>
              <a:gd name="T25" fmla="*/ 125 h 140"/>
              <a:gd name="T26" fmla="*/ 77 w 104"/>
              <a:gd name="T27" fmla="*/ 130 h 140"/>
              <a:gd name="T28" fmla="*/ 71 w 104"/>
              <a:gd name="T29" fmla="*/ 133 h 140"/>
              <a:gd name="T30" fmla="*/ 64 w 104"/>
              <a:gd name="T31" fmla="*/ 137 h 140"/>
              <a:gd name="T32" fmla="*/ 58 w 104"/>
              <a:gd name="T33" fmla="*/ 139 h 140"/>
              <a:gd name="T34" fmla="*/ 50 w 104"/>
              <a:gd name="T35" fmla="*/ 140 h 140"/>
              <a:gd name="T36" fmla="*/ 43 w 104"/>
              <a:gd name="T37" fmla="*/ 140 h 140"/>
              <a:gd name="T38" fmla="*/ 36 w 104"/>
              <a:gd name="T39" fmla="*/ 139 h 140"/>
              <a:gd name="T40" fmla="*/ 30 w 104"/>
              <a:gd name="T41" fmla="*/ 137 h 140"/>
              <a:gd name="T42" fmla="*/ 26 w 104"/>
              <a:gd name="T43" fmla="*/ 135 h 140"/>
              <a:gd name="T44" fmla="*/ 24 w 104"/>
              <a:gd name="T45" fmla="*/ 133 h 140"/>
              <a:gd name="T46" fmla="*/ 20 w 104"/>
              <a:gd name="T47" fmla="*/ 132 h 140"/>
              <a:gd name="T48" fmla="*/ 18 w 104"/>
              <a:gd name="T49" fmla="*/ 130 h 140"/>
              <a:gd name="T50" fmla="*/ 8 w 104"/>
              <a:gd name="T51" fmla="*/ 114 h 140"/>
              <a:gd name="T52" fmla="*/ 2 w 104"/>
              <a:gd name="T53" fmla="*/ 92 h 140"/>
              <a:gd name="T54" fmla="*/ 0 w 104"/>
              <a:gd name="T55" fmla="*/ 67 h 140"/>
              <a:gd name="T56" fmla="*/ 2 w 104"/>
              <a:gd name="T57" fmla="*/ 44 h 140"/>
              <a:gd name="T58" fmla="*/ 5 w 104"/>
              <a:gd name="T59" fmla="*/ 34 h 140"/>
              <a:gd name="T60" fmla="*/ 11 w 104"/>
              <a:gd name="T61" fmla="*/ 25 h 140"/>
              <a:gd name="T62" fmla="*/ 18 w 104"/>
              <a:gd name="T63" fmla="*/ 17 h 140"/>
              <a:gd name="T64" fmla="*/ 26 w 104"/>
              <a:gd name="T65" fmla="*/ 10 h 140"/>
              <a:gd name="T66" fmla="*/ 35 w 104"/>
              <a:gd name="T67" fmla="*/ 4 h 140"/>
              <a:gd name="T68" fmla="*/ 46 w 104"/>
              <a:gd name="T69" fmla="*/ 1 h 140"/>
              <a:gd name="T70" fmla="*/ 56 w 104"/>
              <a:gd name="T71" fmla="*/ 0 h 140"/>
              <a:gd name="T72" fmla="*/ 66 w 104"/>
              <a:gd name="T73"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140">
                <a:moveTo>
                  <a:pt x="66" y="1"/>
                </a:moveTo>
                <a:lnTo>
                  <a:pt x="80" y="6"/>
                </a:lnTo>
                <a:lnTo>
                  <a:pt x="91" y="16"/>
                </a:lnTo>
                <a:lnTo>
                  <a:pt x="99" y="26"/>
                </a:lnTo>
                <a:lnTo>
                  <a:pt x="103" y="39"/>
                </a:lnTo>
                <a:lnTo>
                  <a:pt x="104" y="53"/>
                </a:lnTo>
                <a:lnTo>
                  <a:pt x="104" y="65"/>
                </a:lnTo>
                <a:lnTo>
                  <a:pt x="103" y="79"/>
                </a:lnTo>
                <a:lnTo>
                  <a:pt x="101" y="91"/>
                </a:lnTo>
                <a:lnTo>
                  <a:pt x="98" y="101"/>
                </a:lnTo>
                <a:lnTo>
                  <a:pt x="92" y="111"/>
                </a:lnTo>
                <a:lnTo>
                  <a:pt x="87" y="119"/>
                </a:lnTo>
                <a:lnTo>
                  <a:pt x="83" y="125"/>
                </a:lnTo>
                <a:lnTo>
                  <a:pt x="77" y="130"/>
                </a:lnTo>
                <a:lnTo>
                  <a:pt x="71" y="133"/>
                </a:lnTo>
                <a:lnTo>
                  <a:pt x="64" y="137"/>
                </a:lnTo>
                <a:lnTo>
                  <a:pt x="58" y="139"/>
                </a:lnTo>
                <a:lnTo>
                  <a:pt x="50" y="140"/>
                </a:lnTo>
                <a:lnTo>
                  <a:pt x="43" y="140"/>
                </a:lnTo>
                <a:lnTo>
                  <a:pt x="36" y="139"/>
                </a:lnTo>
                <a:lnTo>
                  <a:pt x="30" y="137"/>
                </a:lnTo>
                <a:lnTo>
                  <a:pt x="26" y="135"/>
                </a:lnTo>
                <a:lnTo>
                  <a:pt x="24" y="133"/>
                </a:lnTo>
                <a:lnTo>
                  <a:pt x="20" y="132"/>
                </a:lnTo>
                <a:lnTo>
                  <a:pt x="18" y="130"/>
                </a:lnTo>
                <a:lnTo>
                  <a:pt x="8" y="114"/>
                </a:lnTo>
                <a:lnTo>
                  <a:pt x="2" y="92"/>
                </a:lnTo>
                <a:lnTo>
                  <a:pt x="0" y="67"/>
                </a:lnTo>
                <a:lnTo>
                  <a:pt x="2" y="44"/>
                </a:lnTo>
                <a:lnTo>
                  <a:pt x="5" y="34"/>
                </a:lnTo>
                <a:lnTo>
                  <a:pt x="11" y="25"/>
                </a:lnTo>
                <a:lnTo>
                  <a:pt x="18" y="17"/>
                </a:lnTo>
                <a:lnTo>
                  <a:pt x="26" y="10"/>
                </a:lnTo>
                <a:lnTo>
                  <a:pt x="35" y="4"/>
                </a:lnTo>
                <a:lnTo>
                  <a:pt x="46" y="1"/>
                </a:lnTo>
                <a:lnTo>
                  <a:pt x="56" y="0"/>
                </a:lnTo>
                <a:lnTo>
                  <a:pt x="66" y="1"/>
                </a:lnTo>
                <a:close/>
              </a:path>
            </a:pathLst>
          </a:custGeom>
          <a:solidFill>
            <a:srgbClr val="C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8307388" y="1350963"/>
            <a:ext cx="69850" cy="95250"/>
          </a:xfrm>
          <a:custGeom>
            <a:avLst/>
            <a:gdLst>
              <a:gd name="T0" fmla="*/ 55 w 88"/>
              <a:gd name="T1" fmla="*/ 2 h 120"/>
              <a:gd name="T2" fmla="*/ 67 w 88"/>
              <a:gd name="T3" fmla="*/ 6 h 120"/>
              <a:gd name="T4" fmla="*/ 76 w 88"/>
              <a:gd name="T5" fmla="*/ 14 h 120"/>
              <a:gd name="T6" fmla="*/ 82 w 88"/>
              <a:gd name="T7" fmla="*/ 23 h 120"/>
              <a:gd name="T8" fmla="*/ 85 w 88"/>
              <a:gd name="T9" fmla="*/ 34 h 120"/>
              <a:gd name="T10" fmla="*/ 88 w 88"/>
              <a:gd name="T11" fmla="*/ 45 h 120"/>
              <a:gd name="T12" fmla="*/ 88 w 88"/>
              <a:gd name="T13" fmla="*/ 57 h 120"/>
              <a:gd name="T14" fmla="*/ 86 w 88"/>
              <a:gd name="T15" fmla="*/ 67 h 120"/>
              <a:gd name="T16" fmla="*/ 84 w 88"/>
              <a:gd name="T17" fmla="*/ 78 h 120"/>
              <a:gd name="T18" fmla="*/ 81 w 88"/>
              <a:gd name="T19" fmla="*/ 87 h 120"/>
              <a:gd name="T20" fmla="*/ 77 w 88"/>
              <a:gd name="T21" fmla="*/ 95 h 120"/>
              <a:gd name="T22" fmla="*/ 74 w 88"/>
              <a:gd name="T23" fmla="*/ 102 h 120"/>
              <a:gd name="T24" fmla="*/ 69 w 88"/>
              <a:gd name="T25" fmla="*/ 108 h 120"/>
              <a:gd name="T26" fmla="*/ 64 w 88"/>
              <a:gd name="T27" fmla="*/ 111 h 120"/>
              <a:gd name="T28" fmla="*/ 60 w 88"/>
              <a:gd name="T29" fmla="*/ 114 h 120"/>
              <a:gd name="T30" fmla="*/ 54 w 88"/>
              <a:gd name="T31" fmla="*/ 118 h 120"/>
              <a:gd name="T32" fmla="*/ 48 w 88"/>
              <a:gd name="T33" fmla="*/ 119 h 120"/>
              <a:gd name="T34" fmla="*/ 43 w 88"/>
              <a:gd name="T35" fmla="*/ 120 h 120"/>
              <a:gd name="T36" fmla="*/ 37 w 88"/>
              <a:gd name="T37" fmla="*/ 120 h 120"/>
              <a:gd name="T38" fmla="*/ 31 w 88"/>
              <a:gd name="T39" fmla="*/ 119 h 120"/>
              <a:gd name="T40" fmla="*/ 25 w 88"/>
              <a:gd name="T41" fmla="*/ 118 h 120"/>
              <a:gd name="T42" fmla="*/ 23 w 88"/>
              <a:gd name="T43" fmla="*/ 117 h 120"/>
              <a:gd name="T44" fmla="*/ 21 w 88"/>
              <a:gd name="T45" fmla="*/ 116 h 120"/>
              <a:gd name="T46" fmla="*/ 18 w 88"/>
              <a:gd name="T47" fmla="*/ 113 h 120"/>
              <a:gd name="T48" fmla="*/ 16 w 88"/>
              <a:gd name="T49" fmla="*/ 112 h 120"/>
              <a:gd name="T50" fmla="*/ 7 w 88"/>
              <a:gd name="T51" fmla="*/ 98 h 120"/>
              <a:gd name="T52" fmla="*/ 2 w 88"/>
              <a:gd name="T53" fmla="*/ 80 h 120"/>
              <a:gd name="T54" fmla="*/ 0 w 88"/>
              <a:gd name="T55" fmla="*/ 59 h 120"/>
              <a:gd name="T56" fmla="*/ 2 w 88"/>
              <a:gd name="T57" fmla="*/ 40 h 120"/>
              <a:gd name="T58" fmla="*/ 5 w 88"/>
              <a:gd name="T59" fmla="*/ 32 h 120"/>
              <a:gd name="T60" fmla="*/ 9 w 88"/>
              <a:gd name="T61" fmla="*/ 23 h 120"/>
              <a:gd name="T62" fmla="*/ 15 w 88"/>
              <a:gd name="T63" fmla="*/ 17 h 120"/>
              <a:gd name="T64" fmla="*/ 22 w 88"/>
              <a:gd name="T65" fmla="*/ 10 h 120"/>
              <a:gd name="T66" fmla="*/ 29 w 88"/>
              <a:gd name="T67" fmla="*/ 5 h 120"/>
              <a:gd name="T68" fmla="*/ 38 w 88"/>
              <a:gd name="T69" fmla="*/ 3 h 120"/>
              <a:gd name="T70" fmla="*/ 46 w 88"/>
              <a:gd name="T71" fmla="*/ 0 h 120"/>
              <a:gd name="T72" fmla="*/ 55 w 88"/>
              <a:gd name="T73"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120">
                <a:moveTo>
                  <a:pt x="55" y="2"/>
                </a:moveTo>
                <a:lnTo>
                  <a:pt x="67" y="6"/>
                </a:lnTo>
                <a:lnTo>
                  <a:pt x="76" y="14"/>
                </a:lnTo>
                <a:lnTo>
                  <a:pt x="82" y="23"/>
                </a:lnTo>
                <a:lnTo>
                  <a:pt x="85" y="34"/>
                </a:lnTo>
                <a:lnTo>
                  <a:pt x="88" y="45"/>
                </a:lnTo>
                <a:lnTo>
                  <a:pt x="88" y="57"/>
                </a:lnTo>
                <a:lnTo>
                  <a:pt x="86" y="67"/>
                </a:lnTo>
                <a:lnTo>
                  <a:pt x="84" y="78"/>
                </a:lnTo>
                <a:lnTo>
                  <a:pt x="81" y="87"/>
                </a:lnTo>
                <a:lnTo>
                  <a:pt x="77" y="95"/>
                </a:lnTo>
                <a:lnTo>
                  <a:pt x="74" y="102"/>
                </a:lnTo>
                <a:lnTo>
                  <a:pt x="69" y="108"/>
                </a:lnTo>
                <a:lnTo>
                  <a:pt x="64" y="111"/>
                </a:lnTo>
                <a:lnTo>
                  <a:pt x="60" y="114"/>
                </a:lnTo>
                <a:lnTo>
                  <a:pt x="54" y="118"/>
                </a:lnTo>
                <a:lnTo>
                  <a:pt x="48" y="119"/>
                </a:lnTo>
                <a:lnTo>
                  <a:pt x="43" y="120"/>
                </a:lnTo>
                <a:lnTo>
                  <a:pt x="37" y="120"/>
                </a:lnTo>
                <a:lnTo>
                  <a:pt x="31" y="119"/>
                </a:lnTo>
                <a:lnTo>
                  <a:pt x="25" y="118"/>
                </a:lnTo>
                <a:lnTo>
                  <a:pt x="23" y="117"/>
                </a:lnTo>
                <a:lnTo>
                  <a:pt x="21" y="116"/>
                </a:lnTo>
                <a:lnTo>
                  <a:pt x="18" y="113"/>
                </a:lnTo>
                <a:lnTo>
                  <a:pt x="16" y="112"/>
                </a:lnTo>
                <a:lnTo>
                  <a:pt x="7" y="98"/>
                </a:lnTo>
                <a:lnTo>
                  <a:pt x="2" y="80"/>
                </a:lnTo>
                <a:lnTo>
                  <a:pt x="0" y="59"/>
                </a:lnTo>
                <a:lnTo>
                  <a:pt x="2" y="40"/>
                </a:lnTo>
                <a:lnTo>
                  <a:pt x="5" y="32"/>
                </a:lnTo>
                <a:lnTo>
                  <a:pt x="9" y="23"/>
                </a:lnTo>
                <a:lnTo>
                  <a:pt x="15" y="17"/>
                </a:lnTo>
                <a:lnTo>
                  <a:pt x="22" y="10"/>
                </a:lnTo>
                <a:lnTo>
                  <a:pt x="29" y="5"/>
                </a:lnTo>
                <a:lnTo>
                  <a:pt x="38" y="3"/>
                </a:lnTo>
                <a:lnTo>
                  <a:pt x="46" y="0"/>
                </a:lnTo>
                <a:lnTo>
                  <a:pt x="55" y="2"/>
                </a:lnTo>
                <a:close/>
              </a:path>
            </a:pathLst>
          </a:custGeom>
          <a:solidFill>
            <a:srgbClr val="C9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8315325" y="1357313"/>
            <a:ext cx="55563" cy="77788"/>
          </a:xfrm>
          <a:custGeom>
            <a:avLst/>
            <a:gdLst>
              <a:gd name="T0" fmla="*/ 44 w 71"/>
              <a:gd name="T1" fmla="*/ 0 h 98"/>
              <a:gd name="T2" fmla="*/ 60 w 71"/>
              <a:gd name="T3" fmla="*/ 9 h 98"/>
              <a:gd name="T4" fmla="*/ 68 w 71"/>
              <a:gd name="T5" fmla="*/ 25 h 98"/>
              <a:gd name="T6" fmla="*/ 71 w 71"/>
              <a:gd name="T7" fmla="*/ 43 h 98"/>
              <a:gd name="T8" fmla="*/ 68 w 71"/>
              <a:gd name="T9" fmla="*/ 61 h 98"/>
              <a:gd name="T10" fmla="*/ 66 w 71"/>
              <a:gd name="T11" fmla="*/ 69 h 98"/>
              <a:gd name="T12" fmla="*/ 64 w 71"/>
              <a:gd name="T13" fmla="*/ 75 h 98"/>
              <a:gd name="T14" fmla="*/ 60 w 71"/>
              <a:gd name="T15" fmla="*/ 80 h 98"/>
              <a:gd name="T16" fmla="*/ 56 w 71"/>
              <a:gd name="T17" fmla="*/ 85 h 98"/>
              <a:gd name="T18" fmla="*/ 52 w 71"/>
              <a:gd name="T19" fmla="*/ 88 h 98"/>
              <a:gd name="T20" fmla="*/ 49 w 71"/>
              <a:gd name="T21" fmla="*/ 92 h 98"/>
              <a:gd name="T22" fmla="*/ 44 w 71"/>
              <a:gd name="T23" fmla="*/ 94 h 98"/>
              <a:gd name="T24" fmla="*/ 40 w 71"/>
              <a:gd name="T25" fmla="*/ 95 h 98"/>
              <a:gd name="T26" fmla="*/ 35 w 71"/>
              <a:gd name="T27" fmla="*/ 96 h 98"/>
              <a:gd name="T28" fmla="*/ 30 w 71"/>
              <a:gd name="T29" fmla="*/ 98 h 98"/>
              <a:gd name="T30" fmla="*/ 26 w 71"/>
              <a:gd name="T31" fmla="*/ 96 h 98"/>
              <a:gd name="T32" fmla="*/ 21 w 71"/>
              <a:gd name="T33" fmla="*/ 95 h 98"/>
              <a:gd name="T34" fmla="*/ 19 w 71"/>
              <a:gd name="T35" fmla="*/ 94 h 98"/>
              <a:gd name="T36" fmla="*/ 16 w 71"/>
              <a:gd name="T37" fmla="*/ 93 h 98"/>
              <a:gd name="T38" fmla="*/ 15 w 71"/>
              <a:gd name="T39" fmla="*/ 92 h 98"/>
              <a:gd name="T40" fmla="*/ 13 w 71"/>
              <a:gd name="T41" fmla="*/ 91 h 98"/>
              <a:gd name="T42" fmla="*/ 6 w 71"/>
              <a:gd name="T43" fmla="*/ 79 h 98"/>
              <a:gd name="T44" fmla="*/ 1 w 71"/>
              <a:gd name="T45" fmla="*/ 64 h 98"/>
              <a:gd name="T46" fmla="*/ 0 w 71"/>
              <a:gd name="T47" fmla="*/ 48 h 98"/>
              <a:gd name="T48" fmla="*/ 1 w 71"/>
              <a:gd name="T49" fmla="*/ 32 h 98"/>
              <a:gd name="T50" fmla="*/ 4 w 71"/>
              <a:gd name="T51" fmla="*/ 25 h 98"/>
              <a:gd name="T52" fmla="*/ 7 w 71"/>
              <a:gd name="T53" fmla="*/ 18 h 98"/>
              <a:gd name="T54" fmla="*/ 11 w 71"/>
              <a:gd name="T55" fmla="*/ 12 h 98"/>
              <a:gd name="T56" fmla="*/ 16 w 71"/>
              <a:gd name="T57" fmla="*/ 7 h 98"/>
              <a:gd name="T58" fmla="*/ 22 w 71"/>
              <a:gd name="T59" fmla="*/ 3 h 98"/>
              <a:gd name="T60" fmla="*/ 29 w 71"/>
              <a:gd name="T61" fmla="*/ 1 h 98"/>
              <a:gd name="T62" fmla="*/ 36 w 71"/>
              <a:gd name="T63" fmla="*/ 0 h 98"/>
              <a:gd name="T64" fmla="*/ 44 w 71"/>
              <a:gd name="T6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98">
                <a:moveTo>
                  <a:pt x="44" y="0"/>
                </a:moveTo>
                <a:lnTo>
                  <a:pt x="60" y="9"/>
                </a:lnTo>
                <a:lnTo>
                  <a:pt x="68" y="25"/>
                </a:lnTo>
                <a:lnTo>
                  <a:pt x="71" y="43"/>
                </a:lnTo>
                <a:lnTo>
                  <a:pt x="68" y="61"/>
                </a:lnTo>
                <a:lnTo>
                  <a:pt x="66" y="69"/>
                </a:lnTo>
                <a:lnTo>
                  <a:pt x="64" y="75"/>
                </a:lnTo>
                <a:lnTo>
                  <a:pt x="60" y="80"/>
                </a:lnTo>
                <a:lnTo>
                  <a:pt x="56" y="85"/>
                </a:lnTo>
                <a:lnTo>
                  <a:pt x="52" y="88"/>
                </a:lnTo>
                <a:lnTo>
                  <a:pt x="49" y="92"/>
                </a:lnTo>
                <a:lnTo>
                  <a:pt x="44" y="94"/>
                </a:lnTo>
                <a:lnTo>
                  <a:pt x="40" y="95"/>
                </a:lnTo>
                <a:lnTo>
                  <a:pt x="35" y="96"/>
                </a:lnTo>
                <a:lnTo>
                  <a:pt x="30" y="98"/>
                </a:lnTo>
                <a:lnTo>
                  <a:pt x="26" y="96"/>
                </a:lnTo>
                <a:lnTo>
                  <a:pt x="21" y="95"/>
                </a:lnTo>
                <a:lnTo>
                  <a:pt x="19" y="94"/>
                </a:lnTo>
                <a:lnTo>
                  <a:pt x="16" y="93"/>
                </a:lnTo>
                <a:lnTo>
                  <a:pt x="15" y="92"/>
                </a:lnTo>
                <a:lnTo>
                  <a:pt x="13" y="91"/>
                </a:lnTo>
                <a:lnTo>
                  <a:pt x="6" y="79"/>
                </a:lnTo>
                <a:lnTo>
                  <a:pt x="1" y="64"/>
                </a:lnTo>
                <a:lnTo>
                  <a:pt x="0" y="48"/>
                </a:lnTo>
                <a:lnTo>
                  <a:pt x="1" y="32"/>
                </a:lnTo>
                <a:lnTo>
                  <a:pt x="4" y="25"/>
                </a:lnTo>
                <a:lnTo>
                  <a:pt x="7" y="18"/>
                </a:lnTo>
                <a:lnTo>
                  <a:pt x="11" y="12"/>
                </a:lnTo>
                <a:lnTo>
                  <a:pt x="16" y="7"/>
                </a:lnTo>
                <a:lnTo>
                  <a:pt x="22" y="3"/>
                </a:lnTo>
                <a:lnTo>
                  <a:pt x="29" y="1"/>
                </a:lnTo>
                <a:lnTo>
                  <a:pt x="36" y="0"/>
                </a:lnTo>
                <a:lnTo>
                  <a:pt x="44" y="0"/>
                </a:lnTo>
                <a:close/>
              </a:path>
            </a:pathLst>
          </a:custGeom>
          <a:solidFill>
            <a:srgbClr val="C9D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8323263" y="1363663"/>
            <a:ext cx="42863" cy="60325"/>
          </a:xfrm>
          <a:custGeom>
            <a:avLst/>
            <a:gdLst>
              <a:gd name="T0" fmla="*/ 33 w 54"/>
              <a:gd name="T1" fmla="*/ 0 h 77"/>
              <a:gd name="T2" fmla="*/ 46 w 54"/>
              <a:gd name="T3" fmla="*/ 6 h 77"/>
              <a:gd name="T4" fmla="*/ 53 w 54"/>
              <a:gd name="T5" fmla="*/ 18 h 77"/>
              <a:gd name="T6" fmla="*/ 54 w 54"/>
              <a:gd name="T7" fmla="*/ 34 h 77"/>
              <a:gd name="T8" fmla="*/ 53 w 54"/>
              <a:gd name="T9" fmla="*/ 48 h 77"/>
              <a:gd name="T10" fmla="*/ 51 w 54"/>
              <a:gd name="T11" fmla="*/ 53 h 77"/>
              <a:gd name="T12" fmla="*/ 49 w 54"/>
              <a:gd name="T13" fmla="*/ 58 h 77"/>
              <a:gd name="T14" fmla="*/ 46 w 54"/>
              <a:gd name="T15" fmla="*/ 63 h 77"/>
              <a:gd name="T16" fmla="*/ 43 w 54"/>
              <a:gd name="T17" fmla="*/ 66 h 77"/>
              <a:gd name="T18" fmla="*/ 38 w 54"/>
              <a:gd name="T19" fmla="*/ 71 h 77"/>
              <a:gd name="T20" fmla="*/ 31 w 54"/>
              <a:gd name="T21" fmla="*/ 74 h 77"/>
              <a:gd name="T22" fmla="*/ 24 w 54"/>
              <a:gd name="T23" fmla="*/ 77 h 77"/>
              <a:gd name="T24" fmla="*/ 16 w 54"/>
              <a:gd name="T25" fmla="*/ 76 h 77"/>
              <a:gd name="T26" fmla="*/ 15 w 54"/>
              <a:gd name="T27" fmla="*/ 74 h 77"/>
              <a:gd name="T28" fmla="*/ 13 w 54"/>
              <a:gd name="T29" fmla="*/ 73 h 77"/>
              <a:gd name="T30" fmla="*/ 12 w 54"/>
              <a:gd name="T31" fmla="*/ 73 h 77"/>
              <a:gd name="T32" fmla="*/ 11 w 54"/>
              <a:gd name="T33" fmla="*/ 72 h 77"/>
              <a:gd name="T34" fmla="*/ 5 w 54"/>
              <a:gd name="T35" fmla="*/ 63 h 77"/>
              <a:gd name="T36" fmla="*/ 2 w 54"/>
              <a:gd name="T37" fmla="*/ 51 h 77"/>
              <a:gd name="T38" fmla="*/ 0 w 54"/>
              <a:gd name="T39" fmla="*/ 39 h 77"/>
              <a:gd name="T40" fmla="*/ 1 w 54"/>
              <a:gd name="T41" fmla="*/ 26 h 77"/>
              <a:gd name="T42" fmla="*/ 4 w 54"/>
              <a:gd name="T43" fmla="*/ 16 h 77"/>
              <a:gd name="T44" fmla="*/ 11 w 54"/>
              <a:gd name="T45" fmla="*/ 6 h 77"/>
              <a:gd name="T46" fmla="*/ 21 w 54"/>
              <a:gd name="T47" fmla="*/ 1 h 77"/>
              <a:gd name="T48" fmla="*/ 33 w 54"/>
              <a:gd name="T4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77">
                <a:moveTo>
                  <a:pt x="33" y="0"/>
                </a:moveTo>
                <a:lnTo>
                  <a:pt x="46" y="6"/>
                </a:lnTo>
                <a:lnTo>
                  <a:pt x="53" y="18"/>
                </a:lnTo>
                <a:lnTo>
                  <a:pt x="54" y="34"/>
                </a:lnTo>
                <a:lnTo>
                  <a:pt x="53" y="48"/>
                </a:lnTo>
                <a:lnTo>
                  <a:pt x="51" y="53"/>
                </a:lnTo>
                <a:lnTo>
                  <a:pt x="49" y="58"/>
                </a:lnTo>
                <a:lnTo>
                  <a:pt x="46" y="63"/>
                </a:lnTo>
                <a:lnTo>
                  <a:pt x="43" y="66"/>
                </a:lnTo>
                <a:lnTo>
                  <a:pt x="38" y="71"/>
                </a:lnTo>
                <a:lnTo>
                  <a:pt x="31" y="74"/>
                </a:lnTo>
                <a:lnTo>
                  <a:pt x="24" y="77"/>
                </a:lnTo>
                <a:lnTo>
                  <a:pt x="16" y="76"/>
                </a:lnTo>
                <a:lnTo>
                  <a:pt x="15" y="74"/>
                </a:lnTo>
                <a:lnTo>
                  <a:pt x="13" y="73"/>
                </a:lnTo>
                <a:lnTo>
                  <a:pt x="12" y="73"/>
                </a:lnTo>
                <a:lnTo>
                  <a:pt x="11" y="72"/>
                </a:lnTo>
                <a:lnTo>
                  <a:pt x="5" y="63"/>
                </a:lnTo>
                <a:lnTo>
                  <a:pt x="2" y="51"/>
                </a:lnTo>
                <a:lnTo>
                  <a:pt x="0" y="39"/>
                </a:lnTo>
                <a:lnTo>
                  <a:pt x="1" y="26"/>
                </a:lnTo>
                <a:lnTo>
                  <a:pt x="4" y="16"/>
                </a:lnTo>
                <a:lnTo>
                  <a:pt x="11" y="6"/>
                </a:lnTo>
                <a:lnTo>
                  <a:pt x="21" y="1"/>
                </a:lnTo>
                <a:lnTo>
                  <a:pt x="33" y="0"/>
                </a:lnTo>
                <a:close/>
              </a:path>
            </a:pathLst>
          </a:custGeom>
          <a:solidFill>
            <a:srgbClr val="C9DD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8331200" y="1370013"/>
            <a:ext cx="28575" cy="42863"/>
          </a:xfrm>
          <a:custGeom>
            <a:avLst/>
            <a:gdLst>
              <a:gd name="T0" fmla="*/ 22 w 37"/>
              <a:gd name="T1" fmla="*/ 0 h 54"/>
              <a:gd name="T2" fmla="*/ 31 w 37"/>
              <a:gd name="T3" fmla="*/ 3 h 54"/>
              <a:gd name="T4" fmla="*/ 36 w 37"/>
              <a:gd name="T5" fmla="*/ 11 h 54"/>
              <a:gd name="T6" fmla="*/ 37 w 37"/>
              <a:gd name="T7" fmla="*/ 23 h 54"/>
              <a:gd name="T8" fmla="*/ 37 w 37"/>
              <a:gd name="T9" fmla="*/ 33 h 54"/>
              <a:gd name="T10" fmla="*/ 33 w 37"/>
              <a:gd name="T11" fmla="*/ 41 h 54"/>
              <a:gd name="T12" fmla="*/ 28 w 37"/>
              <a:gd name="T13" fmla="*/ 49 h 54"/>
              <a:gd name="T14" fmla="*/ 20 w 37"/>
              <a:gd name="T15" fmla="*/ 54 h 54"/>
              <a:gd name="T16" fmla="*/ 11 w 37"/>
              <a:gd name="T17" fmla="*/ 54 h 54"/>
              <a:gd name="T18" fmla="*/ 8 w 37"/>
              <a:gd name="T19" fmla="*/ 50 h 54"/>
              <a:gd name="T20" fmla="*/ 3 w 37"/>
              <a:gd name="T21" fmla="*/ 45 h 54"/>
              <a:gd name="T22" fmla="*/ 1 w 37"/>
              <a:gd name="T23" fmla="*/ 36 h 54"/>
              <a:gd name="T24" fmla="*/ 0 w 37"/>
              <a:gd name="T25" fmla="*/ 26 h 54"/>
              <a:gd name="T26" fmla="*/ 1 w 37"/>
              <a:gd name="T27" fmla="*/ 17 h 54"/>
              <a:gd name="T28" fmla="*/ 5 w 37"/>
              <a:gd name="T29" fmla="*/ 8 h 54"/>
              <a:gd name="T30" fmla="*/ 11 w 37"/>
              <a:gd name="T31" fmla="*/ 2 h 54"/>
              <a:gd name="T32" fmla="*/ 22 w 37"/>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54">
                <a:moveTo>
                  <a:pt x="22" y="0"/>
                </a:moveTo>
                <a:lnTo>
                  <a:pt x="31" y="3"/>
                </a:lnTo>
                <a:lnTo>
                  <a:pt x="36" y="11"/>
                </a:lnTo>
                <a:lnTo>
                  <a:pt x="37" y="23"/>
                </a:lnTo>
                <a:lnTo>
                  <a:pt x="37" y="33"/>
                </a:lnTo>
                <a:lnTo>
                  <a:pt x="33" y="41"/>
                </a:lnTo>
                <a:lnTo>
                  <a:pt x="28" y="49"/>
                </a:lnTo>
                <a:lnTo>
                  <a:pt x="20" y="54"/>
                </a:lnTo>
                <a:lnTo>
                  <a:pt x="11" y="54"/>
                </a:lnTo>
                <a:lnTo>
                  <a:pt x="8" y="50"/>
                </a:lnTo>
                <a:lnTo>
                  <a:pt x="3" y="45"/>
                </a:lnTo>
                <a:lnTo>
                  <a:pt x="1" y="36"/>
                </a:lnTo>
                <a:lnTo>
                  <a:pt x="0" y="26"/>
                </a:lnTo>
                <a:lnTo>
                  <a:pt x="1" y="17"/>
                </a:lnTo>
                <a:lnTo>
                  <a:pt x="5" y="8"/>
                </a:lnTo>
                <a:lnTo>
                  <a:pt x="11" y="2"/>
                </a:lnTo>
                <a:lnTo>
                  <a:pt x="22" y="0"/>
                </a:lnTo>
                <a:close/>
              </a:path>
            </a:pathLst>
          </a:custGeom>
          <a:solidFill>
            <a:srgbClr val="C9E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8226425" y="1765300"/>
            <a:ext cx="88900" cy="85725"/>
          </a:xfrm>
          <a:custGeom>
            <a:avLst/>
            <a:gdLst>
              <a:gd name="T0" fmla="*/ 10 w 110"/>
              <a:gd name="T1" fmla="*/ 95 h 109"/>
              <a:gd name="T2" fmla="*/ 0 w 110"/>
              <a:gd name="T3" fmla="*/ 76 h 109"/>
              <a:gd name="T4" fmla="*/ 4 w 110"/>
              <a:gd name="T5" fmla="*/ 51 h 109"/>
              <a:gd name="T6" fmla="*/ 15 w 110"/>
              <a:gd name="T7" fmla="*/ 28 h 109"/>
              <a:gd name="T8" fmla="*/ 20 w 110"/>
              <a:gd name="T9" fmla="*/ 20 h 109"/>
              <a:gd name="T10" fmla="*/ 23 w 110"/>
              <a:gd name="T11" fmla="*/ 20 h 109"/>
              <a:gd name="T12" fmla="*/ 24 w 110"/>
              <a:gd name="T13" fmla="*/ 21 h 109"/>
              <a:gd name="T14" fmla="*/ 24 w 110"/>
              <a:gd name="T15" fmla="*/ 23 h 109"/>
              <a:gd name="T16" fmla="*/ 25 w 110"/>
              <a:gd name="T17" fmla="*/ 25 h 109"/>
              <a:gd name="T18" fmla="*/ 28 w 110"/>
              <a:gd name="T19" fmla="*/ 26 h 109"/>
              <a:gd name="T20" fmla="*/ 32 w 110"/>
              <a:gd name="T21" fmla="*/ 23 h 109"/>
              <a:gd name="T22" fmla="*/ 36 w 110"/>
              <a:gd name="T23" fmla="*/ 19 h 109"/>
              <a:gd name="T24" fmla="*/ 38 w 110"/>
              <a:gd name="T25" fmla="*/ 20 h 109"/>
              <a:gd name="T26" fmla="*/ 35 w 110"/>
              <a:gd name="T27" fmla="*/ 27 h 109"/>
              <a:gd name="T28" fmla="*/ 35 w 110"/>
              <a:gd name="T29" fmla="*/ 33 h 109"/>
              <a:gd name="T30" fmla="*/ 38 w 110"/>
              <a:gd name="T31" fmla="*/ 34 h 109"/>
              <a:gd name="T32" fmla="*/ 44 w 110"/>
              <a:gd name="T33" fmla="*/ 26 h 109"/>
              <a:gd name="T34" fmla="*/ 56 w 110"/>
              <a:gd name="T35" fmla="*/ 8 h 109"/>
              <a:gd name="T36" fmla="*/ 63 w 110"/>
              <a:gd name="T37" fmla="*/ 0 h 109"/>
              <a:gd name="T38" fmla="*/ 66 w 110"/>
              <a:gd name="T39" fmla="*/ 1 h 109"/>
              <a:gd name="T40" fmla="*/ 69 w 110"/>
              <a:gd name="T41" fmla="*/ 6 h 109"/>
              <a:gd name="T42" fmla="*/ 66 w 110"/>
              <a:gd name="T43" fmla="*/ 16 h 109"/>
              <a:gd name="T44" fmla="*/ 70 w 110"/>
              <a:gd name="T45" fmla="*/ 25 h 109"/>
              <a:gd name="T46" fmla="*/ 73 w 110"/>
              <a:gd name="T47" fmla="*/ 31 h 109"/>
              <a:gd name="T48" fmla="*/ 77 w 110"/>
              <a:gd name="T49" fmla="*/ 35 h 109"/>
              <a:gd name="T50" fmla="*/ 77 w 110"/>
              <a:gd name="T51" fmla="*/ 35 h 109"/>
              <a:gd name="T52" fmla="*/ 74 w 110"/>
              <a:gd name="T53" fmla="*/ 21 h 109"/>
              <a:gd name="T54" fmla="*/ 84 w 110"/>
              <a:gd name="T55" fmla="*/ 3 h 109"/>
              <a:gd name="T56" fmla="*/ 96 w 110"/>
              <a:gd name="T57" fmla="*/ 22 h 109"/>
              <a:gd name="T58" fmla="*/ 104 w 110"/>
              <a:gd name="T59" fmla="*/ 68 h 109"/>
              <a:gd name="T60" fmla="*/ 107 w 110"/>
              <a:gd name="T61" fmla="*/ 87 h 109"/>
              <a:gd name="T62" fmla="*/ 95 w 110"/>
              <a:gd name="T63" fmla="*/ 90 h 109"/>
              <a:gd name="T64" fmla="*/ 80 w 110"/>
              <a:gd name="T65" fmla="*/ 90 h 109"/>
              <a:gd name="T66" fmla="*/ 65 w 110"/>
              <a:gd name="T67" fmla="*/ 84 h 109"/>
              <a:gd name="T68" fmla="*/ 59 w 110"/>
              <a:gd name="T69" fmla="*/ 68 h 109"/>
              <a:gd name="T70" fmla="*/ 57 w 110"/>
              <a:gd name="T71" fmla="*/ 42 h 109"/>
              <a:gd name="T72" fmla="*/ 51 w 110"/>
              <a:gd name="T73" fmla="*/ 30 h 109"/>
              <a:gd name="T74" fmla="*/ 50 w 110"/>
              <a:gd name="T75" fmla="*/ 30 h 109"/>
              <a:gd name="T76" fmla="*/ 49 w 110"/>
              <a:gd name="T77" fmla="*/ 53 h 109"/>
              <a:gd name="T78" fmla="*/ 54 w 110"/>
              <a:gd name="T79" fmla="*/ 90 h 109"/>
              <a:gd name="T80" fmla="*/ 48 w 110"/>
              <a:gd name="T81" fmla="*/ 106 h 109"/>
              <a:gd name="T82" fmla="*/ 31 w 110"/>
              <a:gd name="T83" fmla="*/ 10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09">
                <a:moveTo>
                  <a:pt x="24" y="99"/>
                </a:moveTo>
                <a:lnTo>
                  <a:pt x="10" y="95"/>
                </a:lnTo>
                <a:lnTo>
                  <a:pt x="2" y="87"/>
                </a:lnTo>
                <a:lnTo>
                  <a:pt x="0" y="76"/>
                </a:lnTo>
                <a:lnTo>
                  <a:pt x="1" y="64"/>
                </a:lnTo>
                <a:lnTo>
                  <a:pt x="4" y="51"/>
                </a:lnTo>
                <a:lnTo>
                  <a:pt x="10" y="39"/>
                </a:lnTo>
                <a:lnTo>
                  <a:pt x="15" y="28"/>
                </a:lnTo>
                <a:lnTo>
                  <a:pt x="19" y="19"/>
                </a:lnTo>
                <a:lnTo>
                  <a:pt x="20" y="20"/>
                </a:lnTo>
                <a:lnTo>
                  <a:pt x="21" y="20"/>
                </a:lnTo>
                <a:lnTo>
                  <a:pt x="23" y="20"/>
                </a:lnTo>
                <a:lnTo>
                  <a:pt x="24" y="20"/>
                </a:lnTo>
                <a:lnTo>
                  <a:pt x="24" y="21"/>
                </a:lnTo>
                <a:lnTo>
                  <a:pt x="24" y="22"/>
                </a:lnTo>
                <a:lnTo>
                  <a:pt x="24" y="23"/>
                </a:lnTo>
                <a:lnTo>
                  <a:pt x="24" y="25"/>
                </a:lnTo>
                <a:lnTo>
                  <a:pt x="25" y="25"/>
                </a:lnTo>
                <a:lnTo>
                  <a:pt x="27" y="25"/>
                </a:lnTo>
                <a:lnTo>
                  <a:pt x="28" y="26"/>
                </a:lnTo>
                <a:lnTo>
                  <a:pt x="30" y="26"/>
                </a:lnTo>
                <a:lnTo>
                  <a:pt x="32" y="23"/>
                </a:lnTo>
                <a:lnTo>
                  <a:pt x="34" y="21"/>
                </a:lnTo>
                <a:lnTo>
                  <a:pt x="36" y="19"/>
                </a:lnTo>
                <a:lnTo>
                  <a:pt x="39" y="15"/>
                </a:lnTo>
                <a:lnTo>
                  <a:pt x="38" y="20"/>
                </a:lnTo>
                <a:lnTo>
                  <a:pt x="36" y="23"/>
                </a:lnTo>
                <a:lnTo>
                  <a:pt x="35" y="27"/>
                </a:lnTo>
                <a:lnTo>
                  <a:pt x="35" y="31"/>
                </a:lnTo>
                <a:lnTo>
                  <a:pt x="35" y="33"/>
                </a:lnTo>
                <a:lnTo>
                  <a:pt x="36" y="33"/>
                </a:lnTo>
                <a:lnTo>
                  <a:pt x="38" y="34"/>
                </a:lnTo>
                <a:lnTo>
                  <a:pt x="39" y="34"/>
                </a:lnTo>
                <a:lnTo>
                  <a:pt x="44" y="26"/>
                </a:lnTo>
                <a:lnTo>
                  <a:pt x="50" y="18"/>
                </a:lnTo>
                <a:lnTo>
                  <a:pt x="56" y="8"/>
                </a:lnTo>
                <a:lnTo>
                  <a:pt x="62" y="0"/>
                </a:lnTo>
                <a:lnTo>
                  <a:pt x="63" y="0"/>
                </a:lnTo>
                <a:lnTo>
                  <a:pt x="65" y="0"/>
                </a:lnTo>
                <a:lnTo>
                  <a:pt x="66" y="1"/>
                </a:lnTo>
                <a:lnTo>
                  <a:pt x="69" y="1"/>
                </a:lnTo>
                <a:lnTo>
                  <a:pt x="69" y="6"/>
                </a:lnTo>
                <a:lnTo>
                  <a:pt x="68" y="12"/>
                </a:lnTo>
                <a:lnTo>
                  <a:pt x="66" y="16"/>
                </a:lnTo>
                <a:lnTo>
                  <a:pt x="66" y="21"/>
                </a:lnTo>
                <a:lnTo>
                  <a:pt x="70" y="25"/>
                </a:lnTo>
                <a:lnTo>
                  <a:pt x="71" y="28"/>
                </a:lnTo>
                <a:lnTo>
                  <a:pt x="73" y="31"/>
                </a:lnTo>
                <a:lnTo>
                  <a:pt x="76" y="36"/>
                </a:lnTo>
                <a:lnTo>
                  <a:pt x="77" y="35"/>
                </a:lnTo>
                <a:lnTo>
                  <a:pt x="77" y="35"/>
                </a:lnTo>
                <a:lnTo>
                  <a:pt x="77" y="35"/>
                </a:lnTo>
                <a:lnTo>
                  <a:pt x="78" y="35"/>
                </a:lnTo>
                <a:lnTo>
                  <a:pt x="74" y="21"/>
                </a:lnTo>
                <a:lnTo>
                  <a:pt x="77" y="10"/>
                </a:lnTo>
                <a:lnTo>
                  <a:pt x="84" y="3"/>
                </a:lnTo>
                <a:lnTo>
                  <a:pt x="95" y="1"/>
                </a:lnTo>
                <a:lnTo>
                  <a:pt x="96" y="22"/>
                </a:lnTo>
                <a:lnTo>
                  <a:pt x="100" y="45"/>
                </a:lnTo>
                <a:lnTo>
                  <a:pt x="104" y="68"/>
                </a:lnTo>
                <a:lnTo>
                  <a:pt x="110" y="83"/>
                </a:lnTo>
                <a:lnTo>
                  <a:pt x="107" y="87"/>
                </a:lnTo>
                <a:lnTo>
                  <a:pt x="102" y="89"/>
                </a:lnTo>
                <a:lnTo>
                  <a:pt x="95" y="90"/>
                </a:lnTo>
                <a:lnTo>
                  <a:pt x="88" y="90"/>
                </a:lnTo>
                <a:lnTo>
                  <a:pt x="80" y="90"/>
                </a:lnTo>
                <a:lnTo>
                  <a:pt x="72" y="88"/>
                </a:lnTo>
                <a:lnTo>
                  <a:pt x="65" y="84"/>
                </a:lnTo>
                <a:lnTo>
                  <a:pt x="59" y="80"/>
                </a:lnTo>
                <a:lnTo>
                  <a:pt x="59" y="68"/>
                </a:lnTo>
                <a:lnTo>
                  <a:pt x="59" y="54"/>
                </a:lnTo>
                <a:lnTo>
                  <a:pt x="57" y="42"/>
                </a:lnTo>
                <a:lnTo>
                  <a:pt x="53" y="30"/>
                </a:lnTo>
                <a:lnTo>
                  <a:pt x="51" y="30"/>
                </a:lnTo>
                <a:lnTo>
                  <a:pt x="51" y="30"/>
                </a:lnTo>
                <a:lnTo>
                  <a:pt x="50" y="30"/>
                </a:lnTo>
                <a:lnTo>
                  <a:pt x="49" y="30"/>
                </a:lnTo>
                <a:lnTo>
                  <a:pt x="49" y="53"/>
                </a:lnTo>
                <a:lnTo>
                  <a:pt x="51" y="73"/>
                </a:lnTo>
                <a:lnTo>
                  <a:pt x="54" y="90"/>
                </a:lnTo>
                <a:lnTo>
                  <a:pt x="56" y="109"/>
                </a:lnTo>
                <a:lnTo>
                  <a:pt x="48" y="106"/>
                </a:lnTo>
                <a:lnTo>
                  <a:pt x="40" y="104"/>
                </a:lnTo>
                <a:lnTo>
                  <a:pt x="31" y="102"/>
                </a:lnTo>
                <a:lnTo>
                  <a:pt x="24" y="99"/>
                </a:lnTo>
                <a:close/>
              </a:path>
            </a:pathLst>
          </a:custGeom>
          <a:solidFill>
            <a:srgbClr val="CC3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8150225" y="1757363"/>
            <a:ext cx="101600" cy="63500"/>
          </a:xfrm>
          <a:custGeom>
            <a:avLst/>
            <a:gdLst>
              <a:gd name="T0" fmla="*/ 0 w 127"/>
              <a:gd name="T1" fmla="*/ 73 h 79"/>
              <a:gd name="T2" fmla="*/ 3 w 127"/>
              <a:gd name="T3" fmla="*/ 69 h 79"/>
              <a:gd name="T4" fmla="*/ 13 w 127"/>
              <a:gd name="T5" fmla="*/ 64 h 79"/>
              <a:gd name="T6" fmla="*/ 25 w 127"/>
              <a:gd name="T7" fmla="*/ 58 h 79"/>
              <a:gd name="T8" fmla="*/ 40 w 127"/>
              <a:gd name="T9" fmla="*/ 48 h 79"/>
              <a:gd name="T10" fmla="*/ 56 w 127"/>
              <a:gd name="T11" fmla="*/ 38 h 79"/>
              <a:gd name="T12" fmla="*/ 70 w 127"/>
              <a:gd name="T13" fmla="*/ 26 h 79"/>
              <a:gd name="T14" fmla="*/ 82 w 127"/>
              <a:gd name="T15" fmla="*/ 14 h 79"/>
              <a:gd name="T16" fmla="*/ 89 w 127"/>
              <a:gd name="T17" fmla="*/ 0 h 79"/>
              <a:gd name="T18" fmla="*/ 90 w 127"/>
              <a:gd name="T19" fmla="*/ 1 h 79"/>
              <a:gd name="T20" fmla="*/ 91 w 127"/>
              <a:gd name="T21" fmla="*/ 1 h 79"/>
              <a:gd name="T22" fmla="*/ 93 w 127"/>
              <a:gd name="T23" fmla="*/ 2 h 79"/>
              <a:gd name="T24" fmla="*/ 96 w 127"/>
              <a:gd name="T25" fmla="*/ 3 h 79"/>
              <a:gd name="T26" fmla="*/ 93 w 127"/>
              <a:gd name="T27" fmla="*/ 9 h 79"/>
              <a:gd name="T28" fmla="*/ 92 w 127"/>
              <a:gd name="T29" fmla="*/ 15 h 79"/>
              <a:gd name="T30" fmla="*/ 90 w 127"/>
              <a:gd name="T31" fmla="*/ 22 h 79"/>
              <a:gd name="T32" fmla="*/ 87 w 127"/>
              <a:gd name="T33" fmla="*/ 28 h 79"/>
              <a:gd name="T34" fmla="*/ 89 w 127"/>
              <a:gd name="T35" fmla="*/ 30 h 79"/>
              <a:gd name="T36" fmla="*/ 90 w 127"/>
              <a:gd name="T37" fmla="*/ 31 h 79"/>
              <a:gd name="T38" fmla="*/ 91 w 127"/>
              <a:gd name="T39" fmla="*/ 32 h 79"/>
              <a:gd name="T40" fmla="*/ 93 w 127"/>
              <a:gd name="T41" fmla="*/ 33 h 79"/>
              <a:gd name="T42" fmla="*/ 98 w 127"/>
              <a:gd name="T43" fmla="*/ 25 h 79"/>
              <a:gd name="T44" fmla="*/ 102 w 127"/>
              <a:gd name="T45" fmla="*/ 18 h 79"/>
              <a:gd name="T46" fmla="*/ 106 w 127"/>
              <a:gd name="T47" fmla="*/ 11 h 79"/>
              <a:gd name="T48" fmla="*/ 111 w 127"/>
              <a:gd name="T49" fmla="*/ 5 h 79"/>
              <a:gd name="T50" fmla="*/ 115 w 127"/>
              <a:gd name="T51" fmla="*/ 6 h 79"/>
              <a:gd name="T52" fmla="*/ 119 w 127"/>
              <a:gd name="T53" fmla="*/ 6 h 79"/>
              <a:gd name="T54" fmla="*/ 122 w 127"/>
              <a:gd name="T55" fmla="*/ 7 h 79"/>
              <a:gd name="T56" fmla="*/ 127 w 127"/>
              <a:gd name="T57" fmla="*/ 8 h 79"/>
              <a:gd name="T58" fmla="*/ 124 w 127"/>
              <a:gd name="T59" fmla="*/ 10 h 79"/>
              <a:gd name="T60" fmla="*/ 123 w 127"/>
              <a:gd name="T61" fmla="*/ 11 h 79"/>
              <a:gd name="T62" fmla="*/ 122 w 127"/>
              <a:gd name="T63" fmla="*/ 14 h 79"/>
              <a:gd name="T64" fmla="*/ 120 w 127"/>
              <a:gd name="T65" fmla="*/ 16 h 79"/>
              <a:gd name="T66" fmla="*/ 120 w 127"/>
              <a:gd name="T67" fmla="*/ 15 h 79"/>
              <a:gd name="T68" fmla="*/ 121 w 127"/>
              <a:gd name="T69" fmla="*/ 15 h 79"/>
              <a:gd name="T70" fmla="*/ 121 w 127"/>
              <a:gd name="T71" fmla="*/ 14 h 79"/>
              <a:gd name="T72" fmla="*/ 121 w 127"/>
              <a:gd name="T73" fmla="*/ 13 h 79"/>
              <a:gd name="T74" fmla="*/ 120 w 127"/>
              <a:gd name="T75" fmla="*/ 13 h 79"/>
              <a:gd name="T76" fmla="*/ 120 w 127"/>
              <a:gd name="T77" fmla="*/ 13 h 79"/>
              <a:gd name="T78" fmla="*/ 119 w 127"/>
              <a:gd name="T79" fmla="*/ 11 h 79"/>
              <a:gd name="T80" fmla="*/ 119 w 127"/>
              <a:gd name="T81" fmla="*/ 11 h 79"/>
              <a:gd name="T82" fmla="*/ 114 w 127"/>
              <a:gd name="T83" fmla="*/ 18 h 79"/>
              <a:gd name="T84" fmla="*/ 109 w 127"/>
              <a:gd name="T85" fmla="*/ 25 h 79"/>
              <a:gd name="T86" fmla="*/ 105 w 127"/>
              <a:gd name="T87" fmla="*/ 32 h 79"/>
              <a:gd name="T88" fmla="*/ 100 w 127"/>
              <a:gd name="T89" fmla="*/ 39 h 79"/>
              <a:gd name="T90" fmla="*/ 96 w 127"/>
              <a:gd name="T91" fmla="*/ 46 h 79"/>
              <a:gd name="T92" fmla="*/ 92 w 127"/>
              <a:gd name="T93" fmla="*/ 53 h 79"/>
              <a:gd name="T94" fmla="*/ 87 w 127"/>
              <a:gd name="T95" fmla="*/ 60 h 79"/>
              <a:gd name="T96" fmla="*/ 83 w 127"/>
              <a:gd name="T97" fmla="*/ 67 h 79"/>
              <a:gd name="T98" fmla="*/ 75 w 127"/>
              <a:gd name="T99" fmla="*/ 71 h 79"/>
              <a:gd name="T100" fmla="*/ 66 w 127"/>
              <a:gd name="T101" fmla="*/ 76 h 79"/>
              <a:gd name="T102" fmla="*/ 55 w 127"/>
              <a:gd name="T103" fmla="*/ 78 h 79"/>
              <a:gd name="T104" fmla="*/ 45 w 127"/>
              <a:gd name="T105" fmla="*/ 79 h 79"/>
              <a:gd name="T106" fmla="*/ 33 w 127"/>
              <a:gd name="T107" fmla="*/ 79 h 79"/>
              <a:gd name="T108" fmla="*/ 23 w 127"/>
              <a:gd name="T109" fmla="*/ 78 h 79"/>
              <a:gd name="T110" fmla="*/ 11 w 127"/>
              <a:gd name="T111" fmla="*/ 76 h 79"/>
              <a:gd name="T112" fmla="*/ 0 w 127"/>
              <a:gd name="T113"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79">
                <a:moveTo>
                  <a:pt x="0" y="73"/>
                </a:moveTo>
                <a:lnTo>
                  <a:pt x="3" y="69"/>
                </a:lnTo>
                <a:lnTo>
                  <a:pt x="13" y="64"/>
                </a:lnTo>
                <a:lnTo>
                  <a:pt x="25" y="58"/>
                </a:lnTo>
                <a:lnTo>
                  <a:pt x="40" y="48"/>
                </a:lnTo>
                <a:lnTo>
                  <a:pt x="56" y="38"/>
                </a:lnTo>
                <a:lnTo>
                  <a:pt x="70" y="26"/>
                </a:lnTo>
                <a:lnTo>
                  <a:pt x="82" y="14"/>
                </a:lnTo>
                <a:lnTo>
                  <a:pt x="89" y="0"/>
                </a:lnTo>
                <a:lnTo>
                  <a:pt x="90" y="1"/>
                </a:lnTo>
                <a:lnTo>
                  <a:pt x="91" y="1"/>
                </a:lnTo>
                <a:lnTo>
                  <a:pt x="93" y="2"/>
                </a:lnTo>
                <a:lnTo>
                  <a:pt x="96" y="3"/>
                </a:lnTo>
                <a:lnTo>
                  <a:pt x="93" y="9"/>
                </a:lnTo>
                <a:lnTo>
                  <a:pt x="92" y="15"/>
                </a:lnTo>
                <a:lnTo>
                  <a:pt x="90" y="22"/>
                </a:lnTo>
                <a:lnTo>
                  <a:pt x="87" y="28"/>
                </a:lnTo>
                <a:lnTo>
                  <a:pt x="89" y="30"/>
                </a:lnTo>
                <a:lnTo>
                  <a:pt x="90" y="31"/>
                </a:lnTo>
                <a:lnTo>
                  <a:pt x="91" y="32"/>
                </a:lnTo>
                <a:lnTo>
                  <a:pt x="93" y="33"/>
                </a:lnTo>
                <a:lnTo>
                  <a:pt x="98" y="25"/>
                </a:lnTo>
                <a:lnTo>
                  <a:pt x="102" y="18"/>
                </a:lnTo>
                <a:lnTo>
                  <a:pt x="106" y="11"/>
                </a:lnTo>
                <a:lnTo>
                  <a:pt x="111" y="5"/>
                </a:lnTo>
                <a:lnTo>
                  <a:pt x="115" y="6"/>
                </a:lnTo>
                <a:lnTo>
                  <a:pt x="119" y="6"/>
                </a:lnTo>
                <a:lnTo>
                  <a:pt x="122" y="7"/>
                </a:lnTo>
                <a:lnTo>
                  <a:pt x="127" y="8"/>
                </a:lnTo>
                <a:lnTo>
                  <a:pt x="124" y="10"/>
                </a:lnTo>
                <a:lnTo>
                  <a:pt x="123" y="11"/>
                </a:lnTo>
                <a:lnTo>
                  <a:pt x="122" y="14"/>
                </a:lnTo>
                <a:lnTo>
                  <a:pt x="120" y="16"/>
                </a:lnTo>
                <a:lnTo>
                  <a:pt x="120" y="15"/>
                </a:lnTo>
                <a:lnTo>
                  <a:pt x="121" y="15"/>
                </a:lnTo>
                <a:lnTo>
                  <a:pt x="121" y="14"/>
                </a:lnTo>
                <a:lnTo>
                  <a:pt x="121" y="13"/>
                </a:lnTo>
                <a:lnTo>
                  <a:pt x="120" y="13"/>
                </a:lnTo>
                <a:lnTo>
                  <a:pt x="120" y="13"/>
                </a:lnTo>
                <a:lnTo>
                  <a:pt x="119" y="11"/>
                </a:lnTo>
                <a:lnTo>
                  <a:pt x="119" y="11"/>
                </a:lnTo>
                <a:lnTo>
                  <a:pt x="114" y="18"/>
                </a:lnTo>
                <a:lnTo>
                  <a:pt x="109" y="25"/>
                </a:lnTo>
                <a:lnTo>
                  <a:pt x="105" y="32"/>
                </a:lnTo>
                <a:lnTo>
                  <a:pt x="100" y="39"/>
                </a:lnTo>
                <a:lnTo>
                  <a:pt x="96" y="46"/>
                </a:lnTo>
                <a:lnTo>
                  <a:pt x="92" y="53"/>
                </a:lnTo>
                <a:lnTo>
                  <a:pt x="87" y="60"/>
                </a:lnTo>
                <a:lnTo>
                  <a:pt x="83" y="67"/>
                </a:lnTo>
                <a:lnTo>
                  <a:pt x="75" y="71"/>
                </a:lnTo>
                <a:lnTo>
                  <a:pt x="66" y="76"/>
                </a:lnTo>
                <a:lnTo>
                  <a:pt x="55" y="78"/>
                </a:lnTo>
                <a:lnTo>
                  <a:pt x="45" y="79"/>
                </a:lnTo>
                <a:lnTo>
                  <a:pt x="33" y="79"/>
                </a:lnTo>
                <a:lnTo>
                  <a:pt x="23" y="78"/>
                </a:lnTo>
                <a:lnTo>
                  <a:pt x="11" y="76"/>
                </a:lnTo>
                <a:lnTo>
                  <a:pt x="0" y="73"/>
                </a:lnTo>
                <a:close/>
              </a:path>
            </a:pathLst>
          </a:custGeom>
          <a:solidFill>
            <a:srgbClr val="CC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8032750" y="1825625"/>
            <a:ext cx="198438" cy="468313"/>
          </a:xfrm>
          <a:custGeom>
            <a:avLst/>
            <a:gdLst>
              <a:gd name="T0" fmla="*/ 250 w 250"/>
              <a:gd name="T1" fmla="*/ 11 h 590"/>
              <a:gd name="T2" fmla="*/ 235 w 250"/>
              <a:gd name="T3" fmla="*/ 36 h 590"/>
              <a:gd name="T4" fmla="*/ 220 w 250"/>
              <a:gd name="T5" fmla="*/ 61 h 590"/>
              <a:gd name="T6" fmla="*/ 205 w 250"/>
              <a:gd name="T7" fmla="*/ 88 h 590"/>
              <a:gd name="T8" fmla="*/ 190 w 250"/>
              <a:gd name="T9" fmla="*/ 113 h 590"/>
              <a:gd name="T10" fmla="*/ 174 w 250"/>
              <a:gd name="T11" fmla="*/ 140 h 590"/>
              <a:gd name="T12" fmla="*/ 159 w 250"/>
              <a:gd name="T13" fmla="*/ 166 h 590"/>
              <a:gd name="T14" fmla="*/ 144 w 250"/>
              <a:gd name="T15" fmla="*/ 192 h 590"/>
              <a:gd name="T16" fmla="*/ 129 w 250"/>
              <a:gd name="T17" fmla="*/ 217 h 590"/>
              <a:gd name="T18" fmla="*/ 115 w 250"/>
              <a:gd name="T19" fmla="*/ 228 h 590"/>
              <a:gd name="T20" fmla="*/ 111 w 250"/>
              <a:gd name="T21" fmla="*/ 246 h 590"/>
              <a:gd name="T22" fmla="*/ 111 w 250"/>
              <a:gd name="T23" fmla="*/ 266 h 590"/>
              <a:gd name="T24" fmla="*/ 118 w 250"/>
              <a:gd name="T25" fmla="*/ 291 h 590"/>
              <a:gd name="T26" fmla="*/ 127 w 250"/>
              <a:gd name="T27" fmla="*/ 318 h 590"/>
              <a:gd name="T28" fmla="*/ 137 w 250"/>
              <a:gd name="T29" fmla="*/ 348 h 590"/>
              <a:gd name="T30" fmla="*/ 149 w 250"/>
              <a:gd name="T31" fmla="*/ 379 h 590"/>
              <a:gd name="T32" fmla="*/ 158 w 250"/>
              <a:gd name="T33" fmla="*/ 410 h 590"/>
              <a:gd name="T34" fmla="*/ 150 w 250"/>
              <a:gd name="T35" fmla="*/ 459 h 590"/>
              <a:gd name="T36" fmla="*/ 137 w 250"/>
              <a:gd name="T37" fmla="*/ 496 h 590"/>
              <a:gd name="T38" fmla="*/ 119 w 250"/>
              <a:gd name="T39" fmla="*/ 521 h 590"/>
              <a:gd name="T40" fmla="*/ 98 w 250"/>
              <a:gd name="T41" fmla="*/ 539 h 590"/>
              <a:gd name="T42" fmla="*/ 75 w 250"/>
              <a:gd name="T43" fmla="*/ 553 h 590"/>
              <a:gd name="T44" fmla="*/ 52 w 250"/>
              <a:gd name="T45" fmla="*/ 565 h 590"/>
              <a:gd name="T46" fmla="*/ 29 w 250"/>
              <a:gd name="T47" fmla="*/ 576 h 590"/>
              <a:gd name="T48" fmla="*/ 9 w 250"/>
              <a:gd name="T49" fmla="*/ 590 h 590"/>
              <a:gd name="T50" fmla="*/ 7 w 250"/>
              <a:gd name="T51" fmla="*/ 585 h 590"/>
              <a:gd name="T52" fmla="*/ 5 w 250"/>
              <a:gd name="T53" fmla="*/ 580 h 590"/>
              <a:gd name="T54" fmla="*/ 3 w 250"/>
              <a:gd name="T55" fmla="*/ 574 h 590"/>
              <a:gd name="T56" fmla="*/ 0 w 250"/>
              <a:gd name="T57" fmla="*/ 569 h 590"/>
              <a:gd name="T58" fmla="*/ 24 w 250"/>
              <a:gd name="T59" fmla="*/ 557 h 590"/>
              <a:gd name="T60" fmla="*/ 49 w 250"/>
              <a:gd name="T61" fmla="*/ 544 h 590"/>
              <a:gd name="T62" fmla="*/ 71 w 250"/>
              <a:gd name="T63" fmla="*/ 530 h 590"/>
              <a:gd name="T64" fmla="*/ 91 w 250"/>
              <a:gd name="T65" fmla="*/ 514 h 590"/>
              <a:gd name="T66" fmla="*/ 110 w 250"/>
              <a:gd name="T67" fmla="*/ 493 h 590"/>
              <a:gd name="T68" fmla="*/ 124 w 250"/>
              <a:gd name="T69" fmla="*/ 470 h 590"/>
              <a:gd name="T70" fmla="*/ 133 w 250"/>
              <a:gd name="T71" fmla="*/ 441 h 590"/>
              <a:gd name="T72" fmla="*/ 137 w 250"/>
              <a:gd name="T73" fmla="*/ 407 h 590"/>
              <a:gd name="T74" fmla="*/ 128 w 250"/>
              <a:gd name="T75" fmla="*/ 380 h 590"/>
              <a:gd name="T76" fmla="*/ 118 w 250"/>
              <a:gd name="T77" fmla="*/ 353 h 590"/>
              <a:gd name="T78" fmla="*/ 105 w 250"/>
              <a:gd name="T79" fmla="*/ 324 h 590"/>
              <a:gd name="T80" fmla="*/ 95 w 250"/>
              <a:gd name="T81" fmla="*/ 294 h 590"/>
              <a:gd name="T82" fmla="*/ 88 w 250"/>
              <a:gd name="T83" fmla="*/ 264 h 590"/>
              <a:gd name="T84" fmla="*/ 88 w 250"/>
              <a:gd name="T85" fmla="*/ 235 h 590"/>
              <a:gd name="T86" fmla="*/ 95 w 250"/>
              <a:gd name="T87" fmla="*/ 208 h 590"/>
              <a:gd name="T88" fmla="*/ 113 w 250"/>
              <a:gd name="T89" fmla="*/ 182 h 590"/>
              <a:gd name="T90" fmla="*/ 128 w 250"/>
              <a:gd name="T91" fmla="*/ 159 h 590"/>
              <a:gd name="T92" fmla="*/ 142 w 250"/>
              <a:gd name="T93" fmla="*/ 136 h 590"/>
              <a:gd name="T94" fmla="*/ 157 w 250"/>
              <a:gd name="T95" fmla="*/ 113 h 590"/>
              <a:gd name="T96" fmla="*/ 172 w 250"/>
              <a:gd name="T97" fmla="*/ 91 h 590"/>
              <a:gd name="T98" fmla="*/ 186 w 250"/>
              <a:gd name="T99" fmla="*/ 68 h 590"/>
              <a:gd name="T100" fmla="*/ 201 w 250"/>
              <a:gd name="T101" fmla="*/ 45 h 590"/>
              <a:gd name="T102" fmla="*/ 215 w 250"/>
              <a:gd name="T103" fmla="*/ 23 h 590"/>
              <a:gd name="T104" fmla="*/ 230 w 250"/>
              <a:gd name="T105" fmla="*/ 0 h 590"/>
              <a:gd name="T106" fmla="*/ 234 w 250"/>
              <a:gd name="T107" fmla="*/ 3 h 590"/>
              <a:gd name="T108" fmla="*/ 240 w 250"/>
              <a:gd name="T109" fmla="*/ 6 h 590"/>
              <a:gd name="T110" fmla="*/ 246 w 250"/>
              <a:gd name="T111" fmla="*/ 10 h 590"/>
              <a:gd name="T112" fmla="*/ 250 w 250"/>
              <a:gd name="T113" fmla="*/ 11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0" h="590">
                <a:moveTo>
                  <a:pt x="250" y="11"/>
                </a:moveTo>
                <a:lnTo>
                  <a:pt x="235" y="36"/>
                </a:lnTo>
                <a:lnTo>
                  <a:pt x="220" y="61"/>
                </a:lnTo>
                <a:lnTo>
                  <a:pt x="205" y="88"/>
                </a:lnTo>
                <a:lnTo>
                  <a:pt x="190" y="113"/>
                </a:lnTo>
                <a:lnTo>
                  <a:pt x="174" y="140"/>
                </a:lnTo>
                <a:lnTo>
                  <a:pt x="159" y="166"/>
                </a:lnTo>
                <a:lnTo>
                  <a:pt x="144" y="192"/>
                </a:lnTo>
                <a:lnTo>
                  <a:pt x="129" y="217"/>
                </a:lnTo>
                <a:lnTo>
                  <a:pt x="115" y="228"/>
                </a:lnTo>
                <a:lnTo>
                  <a:pt x="111" y="246"/>
                </a:lnTo>
                <a:lnTo>
                  <a:pt x="111" y="266"/>
                </a:lnTo>
                <a:lnTo>
                  <a:pt x="118" y="291"/>
                </a:lnTo>
                <a:lnTo>
                  <a:pt x="127" y="318"/>
                </a:lnTo>
                <a:lnTo>
                  <a:pt x="137" y="348"/>
                </a:lnTo>
                <a:lnTo>
                  <a:pt x="149" y="379"/>
                </a:lnTo>
                <a:lnTo>
                  <a:pt x="158" y="410"/>
                </a:lnTo>
                <a:lnTo>
                  <a:pt x="150" y="459"/>
                </a:lnTo>
                <a:lnTo>
                  <a:pt x="137" y="496"/>
                </a:lnTo>
                <a:lnTo>
                  <a:pt x="119" y="521"/>
                </a:lnTo>
                <a:lnTo>
                  <a:pt x="98" y="539"/>
                </a:lnTo>
                <a:lnTo>
                  <a:pt x="75" y="553"/>
                </a:lnTo>
                <a:lnTo>
                  <a:pt x="52" y="565"/>
                </a:lnTo>
                <a:lnTo>
                  <a:pt x="29" y="576"/>
                </a:lnTo>
                <a:lnTo>
                  <a:pt x="9" y="590"/>
                </a:lnTo>
                <a:lnTo>
                  <a:pt x="7" y="585"/>
                </a:lnTo>
                <a:lnTo>
                  <a:pt x="5" y="580"/>
                </a:lnTo>
                <a:lnTo>
                  <a:pt x="3" y="574"/>
                </a:lnTo>
                <a:lnTo>
                  <a:pt x="0" y="569"/>
                </a:lnTo>
                <a:lnTo>
                  <a:pt x="24" y="557"/>
                </a:lnTo>
                <a:lnTo>
                  <a:pt x="49" y="544"/>
                </a:lnTo>
                <a:lnTo>
                  <a:pt x="71" y="530"/>
                </a:lnTo>
                <a:lnTo>
                  <a:pt x="91" y="514"/>
                </a:lnTo>
                <a:lnTo>
                  <a:pt x="110" y="493"/>
                </a:lnTo>
                <a:lnTo>
                  <a:pt x="124" y="470"/>
                </a:lnTo>
                <a:lnTo>
                  <a:pt x="133" y="441"/>
                </a:lnTo>
                <a:lnTo>
                  <a:pt x="137" y="407"/>
                </a:lnTo>
                <a:lnTo>
                  <a:pt x="128" y="380"/>
                </a:lnTo>
                <a:lnTo>
                  <a:pt x="118" y="353"/>
                </a:lnTo>
                <a:lnTo>
                  <a:pt x="105" y="324"/>
                </a:lnTo>
                <a:lnTo>
                  <a:pt x="95" y="294"/>
                </a:lnTo>
                <a:lnTo>
                  <a:pt x="88" y="264"/>
                </a:lnTo>
                <a:lnTo>
                  <a:pt x="88" y="235"/>
                </a:lnTo>
                <a:lnTo>
                  <a:pt x="95" y="208"/>
                </a:lnTo>
                <a:lnTo>
                  <a:pt x="113" y="182"/>
                </a:lnTo>
                <a:lnTo>
                  <a:pt x="128" y="159"/>
                </a:lnTo>
                <a:lnTo>
                  <a:pt x="142" y="136"/>
                </a:lnTo>
                <a:lnTo>
                  <a:pt x="157" y="113"/>
                </a:lnTo>
                <a:lnTo>
                  <a:pt x="172" y="91"/>
                </a:lnTo>
                <a:lnTo>
                  <a:pt x="186" y="68"/>
                </a:lnTo>
                <a:lnTo>
                  <a:pt x="201" y="45"/>
                </a:lnTo>
                <a:lnTo>
                  <a:pt x="215" y="23"/>
                </a:lnTo>
                <a:lnTo>
                  <a:pt x="230" y="0"/>
                </a:lnTo>
                <a:lnTo>
                  <a:pt x="234" y="3"/>
                </a:lnTo>
                <a:lnTo>
                  <a:pt x="240" y="6"/>
                </a:lnTo>
                <a:lnTo>
                  <a:pt x="246" y="10"/>
                </a:lnTo>
                <a:lnTo>
                  <a:pt x="25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8051800" y="1839913"/>
            <a:ext cx="161925" cy="439738"/>
          </a:xfrm>
          <a:custGeom>
            <a:avLst/>
            <a:gdLst>
              <a:gd name="T0" fmla="*/ 205 w 205"/>
              <a:gd name="T1" fmla="*/ 2 h 554"/>
              <a:gd name="T2" fmla="*/ 192 w 205"/>
              <a:gd name="T3" fmla="*/ 25 h 554"/>
              <a:gd name="T4" fmla="*/ 179 w 205"/>
              <a:gd name="T5" fmla="*/ 49 h 554"/>
              <a:gd name="T6" fmla="*/ 164 w 205"/>
              <a:gd name="T7" fmla="*/ 73 h 554"/>
              <a:gd name="T8" fmla="*/ 150 w 205"/>
              <a:gd name="T9" fmla="*/ 99 h 554"/>
              <a:gd name="T10" fmla="*/ 136 w 205"/>
              <a:gd name="T11" fmla="*/ 124 h 554"/>
              <a:gd name="T12" fmla="*/ 121 w 205"/>
              <a:gd name="T13" fmla="*/ 148 h 554"/>
              <a:gd name="T14" fmla="*/ 109 w 205"/>
              <a:gd name="T15" fmla="*/ 172 h 554"/>
              <a:gd name="T16" fmla="*/ 95 w 205"/>
              <a:gd name="T17" fmla="*/ 195 h 554"/>
              <a:gd name="T18" fmla="*/ 83 w 205"/>
              <a:gd name="T19" fmla="*/ 210 h 554"/>
              <a:gd name="T20" fmla="*/ 80 w 205"/>
              <a:gd name="T21" fmla="*/ 229 h 554"/>
              <a:gd name="T22" fmla="*/ 82 w 205"/>
              <a:gd name="T23" fmla="*/ 251 h 554"/>
              <a:gd name="T24" fmla="*/ 89 w 205"/>
              <a:gd name="T25" fmla="*/ 275 h 554"/>
              <a:gd name="T26" fmla="*/ 98 w 205"/>
              <a:gd name="T27" fmla="*/ 301 h 554"/>
              <a:gd name="T28" fmla="*/ 110 w 205"/>
              <a:gd name="T29" fmla="*/ 330 h 554"/>
              <a:gd name="T30" fmla="*/ 120 w 205"/>
              <a:gd name="T31" fmla="*/ 359 h 554"/>
              <a:gd name="T32" fmla="*/ 129 w 205"/>
              <a:gd name="T33" fmla="*/ 389 h 554"/>
              <a:gd name="T34" fmla="*/ 124 w 205"/>
              <a:gd name="T35" fmla="*/ 435 h 554"/>
              <a:gd name="T36" fmla="*/ 112 w 205"/>
              <a:gd name="T37" fmla="*/ 469 h 554"/>
              <a:gd name="T38" fmla="*/ 98 w 205"/>
              <a:gd name="T39" fmla="*/ 493 h 554"/>
              <a:gd name="T40" fmla="*/ 80 w 205"/>
              <a:gd name="T41" fmla="*/ 509 h 554"/>
              <a:gd name="T42" fmla="*/ 61 w 205"/>
              <a:gd name="T43" fmla="*/ 521 h 554"/>
              <a:gd name="T44" fmla="*/ 41 w 205"/>
              <a:gd name="T45" fmla="*/ 531 h 554"/>
              <a:gd name="T46" fmla="*/ 21 w 205"/>
              <a:gd name="T47" fmla="*/ 541 h 554"/>
              <a:gd name="T48" fmla="*/ 3 w 205"/>
              <a:gd name="T49" fmla="*/ 554 h 554"/>
              <a:gd name="T50" fmla="*/ 1 w 205"/>
              <a:gd name="T51" fmla="*/ 552 h 554"/>
              <a:gd name="T52" fmla="*/ 1 w 205"/>
              <a:gd name="T53" fmla="*/ 552 h 554"/>
              <a:gd name="T54" fmla="*/ 3 w 205"/>
              <a:gd name="T55" fmla="*/ 551 h 554"/>
              <a:gd name="T56" fmla="*/ 0 w 205"/>
              <a:gd name="T57" fmla="*/ 546 h 554"/>
              <a:gd name="T58" fmla="*/ 23 w 205"/>
              <a:gd name="T59" fmla="*/ 536 h 554"/>
              <a:gd name="T60" fmla="*/ 45 w 205"/>
              <a:gd name="T61" fmla="*/ 525 h 554"/>
              <a:gd name="T62" fmla="*/ 66 w 205"/>
              <a:gd name="T63" fmla="*/ 513 h 554"/>
              <a:gd name="T64" fmla="*/ 84 w 205"/>
              <a:gd name="T65" fmla="*/ 497 h 554"/>
              <a:gd name="T66" fmla="*/ 101 w 205"/>
              <a:gd name="T67" fmla="*/ 479 h 554"/>
              <a:gd name="T68" fmla="*/ 112 w 205"/>
              <a:gd name="T69" fmla="*/ 455 h 554"/>
              <a:gd name="T70" fmla="*/ 119 w 205"/>
              <a:gd name="T71" fmla="*/ 426 h 554"/>
              <a:gd name="T72" fmla="*/ 121 w 205"/>
              <a:gd name="T73" fmla="*/ 390 h 554"/>
              <a:gd name="T74" fmla="*/ 113 w 205"/>
              <a:gd name="T75" fmla="*/ 365 h 554"/>
              <a:gd name="T76" fmla="*/ 102 w 205"/>
              <a:gd name="T77" fmla="*/ 338 h 554"/>
              <a:gd name="T78" fmla="*/ 89 w 205"/>
              <a:gd name="T79" fmla="*/ 311 h 554"/>
              <a:gd name="T80" fmla="*/ 79 w 205"/>
              <a:gd name="T81" fmla="*/ 283 h 554"/>
              <a:gd name="T82" fmla="*/ 72 w 205"/>
              <a:gd name="T83" fmla="*/ 254 h 554"/>
              <a:gd name="T84" fmla="*/ 69 w 205"/>
              <a:gd name="T85" fmla="*/ 226 h 554"/>
              <a:gd name="T86" fmla="*/ 76 w 205"/>
              <a:gd name="T87" fmla="*/ 200 h 554"/>
              <a:gd name="T88" fmla="*/ 92 w 205"/>
              <a:gd name="T89" fmla="*/ 176 h 554"/>
              <a:gd name="T90" fmla="*/ 105 w 205"/>
              <a:gd name="T91" fmla="*/ 154 h 554"/>
              <a:gd name="T92" fmla="*/ 118 w 205"/>
              <a:gd name="T93" fmla="*/ 132 h 554"/>
              <a:gd name="T94" fmla="*/ 132 w 205"/>
              <a:gd name="T95" fmla="*/ 110 h 554"/>
              <a:gd name="T96" fmla="*/ 144 w 205"/>
              <a:gd name="T97" fmla="*/ 88 h 554"/>
              <a:gd name="T98" fmla="*/ 157 w 205"/>
              <a:gd name="T99" fmla="*/ 65 h 554"/>
              <a:gd name="T100" fmla="*/ 170 w 205"/>
              <a:gd name="T101" fmla="*/ 43 h 554"/>
              <a:gd name="T102" fmla="*/ 182 w 205"/>
              <a:gd name="T103" fmla="*/ 21 h 554"/>
              <a:gd name="T104" fmla="*/ 195 w 205"/>
              <a:gd name="T105" fmla="*/ 0 h 554"/>
              <a:gd name="T106" fmla="*/ 199 w 205"/>
              <a:gd name="T107" fmla="*/ 1 h 554"/>
              <a:gd name="T108" fmla="*/ 201 w 205"/>
              <a:gd name="T109" fmla="*/ 1 h 554"/>
              <a:gd name="T110" fmla="*/ 203 w 205"/>
              <a:gd name="T111" fmla="*/ 1 h 554"/>
              <a:gd name="T112" fmla="*/ 205 w 205"/>
              <a:gd name="T113" fmla="*/ 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 h="554">
                <a:moveTo>
                  <a:pt x="205" y="2"/>
                </a:moveTo>
                <a:lnTo>
                  <a:pt x="192" y="25"/>
                </a:lnTo>
                <a:lnTo>
                  <a:pt x="179" y="49"/>
                </a:lnTo>
                <a:lnTo>
                  <a:pt x="164" y="73"/>
                </a:lnTo>
                <a:lnTo>
                  <a:pt x="150" y="99"/>
                </a:lnTo>
                <a:lnTo>
                  <a:pt x="136" y="124"/>
                </a:lnTo>
                <a:lnTo>
                  <a:pt x="121" y="148"/>
                </a:lnTo>
                <a:lnTo>
                  <a:pt x="109" y="172"/>
                </a:lnTo>
                <a:lnTo>
                  <a:pt x="95" y="195"/>
                </a:lnTo>
                <a:lnTo>
                  <a:pt x="83" y="210"/>
                </a:lnTo>
                <a:lnTo>
                  <a:pt x="80" y="229"/>
                </a:lnTo>
                <a:lnTo>
                  <a:pt x="82" y="251"/>
                </a:lnTo>
                <a:lnTo>
                  <a:pt x="89" y="275"/>
                </a:lnTo>
                <a:lnTo>
                  <a:pt x="98" y="301"/>
                </a:lnTo>
                <a:lnTo>
                  <a:pt x="110" y="330"/>
                </a:lnTo>
                <a:lnTo>
                  <a:pt x="120" y="359"/>
                </a:lnTo>
                <a:lnTo>
                  <a:pt x="129" y="389"/>
                </a:lnTo>
                <a:lnTo>
                  <a:pt x="124" y="435"/>
                </a:lnTo>
                <a:lnTo>
                  <a:pt x="112" y="469"/>
                </a:lnTo>
                <a:lnTo>
                  <a:pt x="98" y="493"/>
                </a:lnTo>
                <a:lnTo>
                  <a:pt x="80" y="509"/>
                </a:lnTo>
                <a:lnTo>
                  <a:pt x="61" y="521"/>
                </a:lnTo>
                <a:lnTo>
                  <a:pt x="41" y="531"/>
                </a:lnTo>
                <a:lnTo>
                  <a:pt x="21" y="541"/>
                </a:lnTo>
                <a:lnTo>
                  <a:pt x="3" y="554"/>
                </a:lnTo>
                <a:lnTo>
                  <a:pt x="1" y="552"/>
                </a:lnTo>
                <a:lnTo>
                  <a:pt x="1" y="552"/>
                </a:lnTo>
                <a:lnTo>
                  <a:pt x="3" y="551"/>
                </a:lnTo>
                <a:lnTo>
                  <a:pt x="0" y="546"/>
                </a:lnTo>
                <a:lnTo>
                  <a:pt x="23" y="536"/>
                </a:lnTo>
                <a:lnTo>
                  <a:pt x="45" y="525"/>
                </a:lnTo>
                <a:lnTo>
                  <a:pt x="66" y="513"/>
                </a:lnTo>
                <a:lnTo>
                  <a:pt x="84" y="497"/>
                </a:lnTo>
                <a:lnTo>
                  <a:pt x="101" y="479"/>
                </a:lnTo>
                <a:lnTo>
                  <a:pt x="112" y="455"/>
                </a:lnTo>
                <a:lnTo>
                  <a:pt x="119" y="426"/>
                </a:lnTo>
                <a:lnTo>
                  <a:pt x="121" y="390"/>
                </a:lnTo>
                <a:lnTo>
                  <a:pt x="113" y="365"/>
                </a:lnTo>
                <a:lnTo>
                  <a:pt x="102" y="338"/>
                </a:lnTo>
                <a:lnTo>
                  <a:pt x="89" y="311"/>
                </a:lnTo>
                <a:lnTo>
                  <a:pt x="79" y="283"/>
                </a:lnTo>
                <a:lnTo>
                  <a:pt x="72" y="254"/>
                </a:lnTo>
                <a:lnTo>
                  <a:pt x="69" y="226"/>
                </a:lnTo>
                <a:lnTo>
                  <a:pt x="76" y="200"/>
                </a:lnTo>
                <a:lnTo>
                  <a:pt x="92" y="176"/>
                </a:lnTo>
                <a:lnTo>
                  <a:pt x="105" y="154"/>
                </a:lnTo>
                <a:lnTo>
                  <a:pt x="118" y="132"/>
                </a:lnTo>
                <a:lnTo>
                  <a:pt x="132" y="110"/>
                </a:lnTo>
                <a:lnTo>
                  <a:pt x="144" y="88"/>
                </a:lnTo>
                <a:lnTo>
                  <a:pt x="157" y="65"/>
                </a:lnTo>
                <a:lnTo>
                  <a:pt x="170" y="43"/>
                </a:lnTo>
                <a:lnTo>
                  <a:pt x="182" y="21"/>
                </a:lnTo>
                <a:lnTo>
                  <a:pt x="195" y="0"/>
                </a:lnTo>
                <a:lnTo>
                  <a:pt x="199" y="1"/>
                </a:lnTo>
                <a:lnTo>
                  <a:pt x="201" y="1"/>
                </a:lnTo>
                <a:lnTo>
                  <a:pt x="203" y="1"/>
                </a:lnTo>
                <a:lnTo>
                  <a:pt x="205" y="2"/>
                </a:lnTo>
                <a:close/>
              </a:path>
            </a:pathLst>
          </a:cu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8389938" y="1235075"/>
            <a:ext cx="446088" cy="468313"/>
          </a:xfrm>
          <a:custGeom>
            <a:avLst/>
            <a:gdLst>
              <a:gd name="T0" fmla="*/ 147 w 561"/>
              <a:gd name="T1" fmla="*/ 141 h 590"/>
              <a:gd name="T2" fmla="*/ 223 w 561"/>
              <a:gd name="T3" fmla="*/ 136 h 590"/>
              <a:gd name="T4" fmla="*/ 302 w 561"/>
              <a:gd name="T5" fmla="*/ 148 h 590"/>
              <a:gd name="T6" fmla="*/ 375 w 561"/>
              <a:gd name="T7" fmla="*/ 163 h 590"/>
              <a:gd name="T8" fmla="*/ 351 w 561"/>
              <a:gd name="T9" fmla="*/ 121 h 590"/>
              <a:gd name="T10" fmla="*/ 314 w 561"/>
              <a:gd name="T11" fmla="*/ 49 h 590"/>
              <a:gd name="T12" fmla="*/ 348 w 561"/>
              <a:gd name="T13" fmla="*/ 3 h 590"/>
              <a:gd name="T14" fmla="*/ 415 w 561"/>
              <a:gd name="T15" fmla="*/ 5 h 590"/>
              <a:gd name="T16" fmla="*/ 491 w 561"/>
              <a:gd name="T17" fmla="*/ 27 h 590"/>
              <a:gd name="T18" fmla="*/ 551 w 561"/>
              <a:gd name="T19" fmla="*/ 52 h 590"/>
              <a:gd name="T20" fmla="*/ 561 w 561"/>
              <a:gd name="T21" fmla="*/ 63 h 590"/>
              <a:gd name="T22" fmla="*/ 544 w 561"/>
              <a:gd name="T23" fmla="*/ 82 h 590"/>
              <a:gd name="T24" fmla="*/ 509 w 561"/>
              <a:gd name="T25" fmla="*/ 105 h 590"/>
              <a:gd name="T26" fmla="*/ 455 w 561"/>
              <a:gd name="T27" fmla="*/ 121 h 590"/>
              <a:gd name="T28" fmla="*/ 427 w 561"/>
              <a:gd name="T29" fmla="*/ 86 h 590"/>
              <a:gd name="T30" fmla="*/ 448 w 561"/>
              <a:gd name="T31" fmla="*/ 72 h 590"/>
              <a:gd name="T32" fmla="*/ 481 w 561"/>
              <a:gd name="T33" fmla="*/ 76 h 590"/>
              <a:gd name="T34" fmla="*/ 440 w 561"/>
              <a:gd name="T35" fmla="*/ 56 h 590"/>
              <a:gd name="T36" fmla="*/ 371 w 561"/>
              <a:gd name="T37" fmla="*/ 42 h 590"/>
              <a:gd name="T38" fmla="*/ 380 w 561"/>
              <a:gd name="T39" fmla="*/ 104 h 590"/>
              <a:gd name="T40" fmla="*/ 450 w 561"/>
              <a:gd name="T41" fmla="*/ 175 h 590"/>
              <a:gd name="T42" fmla="*/ 491 w 561"/>
              <a:gd name="T43" fmla="*/ 198 h 590"/>
              <a:gd name="T44" fmla="*/ 483 w 561"/>
              <a:gd name="T45" fmla="*/ 219 h 590"/>
              <a:gd name="T46" fmla="*/ 463 w 561"/>
              <a:gd name="T47" fmla="*/ 230 h 590"/>
              <a:gd name="T48" fmla="*/ 400 w 561"/>
              <a:gd name="T49" fmla="*/ 206 h 590"/>
              <a:gd name="T50" fmla="*/ 307 w 561"/>
              <a:gd name="T51" fmla="*/ 179 h 590"/>
              <a:gd name="T52" fmla="*/ 214 w 561"/>
              <a:gd name="T53" fmla="*/ 167 h 590"/>
              <a:gd name="T54" fmla="*/ 135 w 561"/>
              <a:gd name="T55" fmla="*/ 187 h 590"/>
              <a:gd name="T56" fmla="*/ 136 w 561"/>
              <a:gd name="T57" fmla="*/ 269 h 590"/>
              <a:gd name="T58" fmla="*/ 207 w 561"/>
              <a:gd name="T59" fmla="*/ 349 h 590"/>
              <a:gd name="T60" fmla="*/ 291 w 561"/>
              <a:gd name="T61" fmla="*/ 395 h 590"/>
              <a:gd name="T62" fmla="*/ 375 w 561"/>
              <a:gd name="T63" fmla="*/ 448 h 590"/>
              <a:gd name="T64" fmla="*/ 371 w 561"/>
              <a:gd name="T65" fmla="*/ 489 h 590"/>
              <a:gd name="T66" fmla="*/ 339 w 561"/>
              <a:gd name="T67" fmla="*/ 513 h 590"/>
              <a:gd name="T68" fmla="*/ 288 w 561"/>
              <a:gd name="T69" fmla="*/ 492 h 590"/>
              <a:gd name="T70" fmla="*/ 215 w 561"/>
              <a:gd name="T71" fmla="*/ 439 h 590"/>
              <a:gd name="T72" fmla="*/ 139 w 561"/>
              <a:gd name="T73" fmla="*/ 400 h 590"/>
              <a:gd name="T74" fmla="*/ 82 w 561"/>
              <a:gd name="T75" fmla="*/ 418 h 590"/>
              <a:gd name="T76" fmla="*/ 92 w 561"/>
              <a:gd name="T77" fmla="*/ 498 h 590"/>
              <a:gd name="T78" fmla="*/ 144 w 561"/>
              <a:gd name="T79" fmla="*/ 567 h 590"/>
              <a:gd name="T80" fmla="*/ 158 w 561"/>
              <a:gd name="T81" fmla="*/ 588 h 590"/>
              <a:gd name="T82" fmla="*/ 125 w 561"/>
              <a:gd name="T83" fmla="*/ 587 h 590"/>
              <a:gd name="T84" fmla="*/ 79 w 561"/>
              <a:gd name="T85" fmla="*/ 574 h 590"/>
              <a:gd name="T86" fmla="*/ 33 w 561"/>
              <a:gd name="T87" fmla="*/ 515 h 590"/>
              <a:gd name="T88" fmla="*/ 2 w 561"/>
              <a:gd name="T89" fmla="*/ 436 h 590"/>
              <a:gd name="T90" fmla="*/ 12 w 561"/>
              <a:gd name="T91" fmla="*/ 371 h 590"/>
              <a:gd name="T92" fmla="*/ 90 w 561"/>
              <a:gd name="T93" fmla="*/ 342 h 590"/>
              <a:gd name="T94" fmla="*/ 90 w 561"/>
              <a:gd name="T95" fmla="*/ 278 h 590"/>
              <a:gd name="T96" fmla="*/ 74 w 561"/>
              <a:gd name="T97" fmla="*/ 17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1" h="590">
                <a:moveTo>
                  <a:pt x="98" y="159"/>
                </a:moveTo>
                <a:lnTo>
                  <a:pt x="114" y="151"/>
                </a:lnTo>
                <a:lnTo>
                  <a:pt x="130" y="145"/>
                </a:lnTo>
                <a:lnTo>
                  <a:pt x="147" y="141"/>
                </a:lnTo>
                <a:lnTo>
                  <a:pt x="166" y="137"/>
                </a:lnTo>
                <a:lnTo>
                  <a:pt x="185" y="136"/>
                </a:lnTo>
                <a:lnTo>
                  <a:pt x="204" y="135"/>
                </a:lnTo>
                <a:lnTo>
                  <a:pt x="223" y="136"/>
                </a:lnTo>
                <a:lnTo>
                  <a:pt x="243" y="139"/>
                </a:lnTo>
                <a:lnTo>
                  <a:pt x="263" y="141"/>
                </a:lnTo>
                <a:lnTo>
                  <a:pt x="282" y="143"/>
                </a:lnTo>
                <a:lnTo>
                  <a:pt x="302" y="148"/>
                </a:lnTo>
                <a:lnTo>
                  <a:pt x="321" y="151"/>
                </a:lnTo>
                <a:lnTo>
                  <a:pt x="340" y="155"/>
                </a:lnTo>
                <a:lnTo>
                  <a:pt x="358" y="159"/>
                </a:lnTo>
                <a:lnTo>
                  <a:pt x="375" y="163"/>
                </a:lnTo>
                <a:lnTo>
                  <a:pt x="393" y="166"/>
                </a:lnTo>
                <a:lnTo>
                  <a:pt x="380" y="151"/>
                </a:lnTo>
                <a:lnTo>
                  <a:pt x="366" y="136"/>
                </a:lnTo>
                <a:lnTo>
                  <a:pt x="351" y="121"/>
                </a:lnTo>
                <a:lnTo>
                  <a:pt x="337" y="105"/>
                </a:lnTo>
                <a:lnTo>
                  <a:pt x="326" y="88"/>
                </a:lnTo>
                <a:lnTo>
                  <a:pt x="318" y="69"/>
                </a:lnTo>
                <a:lnTo>
                  <a:pt x="314" y="49"/>
                </a:lnTo>
                <a:lnTo>
                  <a:pt x="317" y="25"/>
                </a:lnTo>
                <a:lnTo>
                  <a:pt x="325" y="14"/>
                </a:lnTo>
                <a:lnTo>
                  <a:pt x="335" y="7"/>
                </a:lnTo>
                <a:lnTo>
                  <a:pt x="348" y="3"/>
                </a:lnTo>
                <a:lnTo>
                  <a:pt x="363" y="0"/>
                </a:lnTo>
                <a:lnTo>
                  <a:pt x="379" y="0"/>
                </a:lnTo>
                <a:lnTo>
                  <a:pt x="396" y="1"/>
                </a:lnTo>
                <a:lnTo>
                  <a:pt x="415" y="5"/>
                </a:lnTo>
                <a:lnTo>
                  <a:pt x="434" y="8"/>
                </a:lnTo>
                <a:lnTo>
                  <a:pt x="453" y="14"/>
                </a:lnTo>
                <a:lnTo>
                  <a:pt x="472" y="20"/>
                </a:lnTo>
                <a:lnTo>
                  <a:pt x="491" y="27"/>
                </a:lnTo>
                <a:lnTo>
                  <a:pt x="508" y="33"/>
                </a:lnTo>
                <a:lnTo>
                  <a:pt x="524" y="39"/>
                </a:lnTo>
                <a:lnTo>
                  <a:pt x="538" y="46"/>
                </a:lnTo>
                <a:lnTo>
                  <a:pt x="551" y="52"/>
                </a:lnTo>
                <a:lnTo>
                  <a:pt x="561" y="57"/>
                </a:lnTo>
                <a:lnTo>
                  <a:pt x="561" y="59"/>
                </a:lnTo>
                <a:lnTo>
                  <a:pt x="561" y="60"/>
                </a:lnTo>
                <a:lnTo>
                  <a:pt x="561" y="63"/>
                </a:lnTo>
                <a:lnTo>
                  <a:pt x="561" y="65"/>
                </a:lnTo>
                <a:lnTo>
                  <a:pt x="554" y="68"/>
                </a:lnTo>
                <a:lnTo>
                  <a:pt x="548" y="74"/>
                </a:lnTo>
                <a:lnTo>
                  <a:pt x="544" y="82"/>
                </a:lnTo>
                <a:lnTo>
                  <a:pt x="539" y="90"/>
                </a:lnTo>
                <a:lnTo>
                  <a:pt x="532" y="95"/>
                </a:lnTo>
                <a:lnTo>
                  <a:pt x="522" y="99"/>
                </a:lnTo>
                <a:lnTo>
                  <a:pt x="509" y="105"/>
                </a:lnTo>
                <a:lnTo>
                  <a:pt x="495" y="110"/>
                </a:lnTo>
                <a:lnTo>
                  <a:pt x="480" y="116"/>
                </a:lnTo>
                <a:lnTo>
                  <a:pt x="467" y="119"/>
                </a:lnTo>
                <a:lnTo>
                  <a:pt x="455" y="121"/>
                </a:lnTo>
                <a:lnTo>
                  <a:pt x="446" y="122"/>
                </a:lnTo>
                <a:lnTo>
                  <a:pt x="440" y="111"/>
                </a:lnTo>
                <a:lnTo>
                  <a:pt x="433" y="98"/>
                </a:lnTo>
                <a:lnTo>
                  <a:pt x="427" y="86"/>
                </a:lnTo>
                <a:lnTo>
                  <a:pt x="425" y="72"/>
                </a:lnTo>
                <a:lnTo>
                  <a:pt x="432" y="71"/>
                </a:lnTo>
                <a:lnTo>
                  <a:pt x="440" y="71"/>
                </a:lnTo>
                <a:lnTo>
                  <a:pt x="448" y="72"/>
                </a:lnTo>
                <a:lnTo>
                  <a:pt x="457" y="72"/>
                </a:lnTo>
                <a:lnTo>
                  <a:pt x="465" y="74"/>
                </a:lnTo>
                <a:lnTo>
                  <a:pt x="473" y="75"/>
                </a:lnTo>
                <a:lnTo>
                  <a:pt x="481" y="76"/>
                </a:lnTo>
                <a:lnTo>
                  <a:pt x="488" y="79"/>
                </a:lnTo>
                <a:lnTo>
                  <a:pt x="473" y="72"/>
                </a:lnTo>
                <a:lnTo>
                  <a:pt x="457" y="64"/>
                </a:lnTo>
                <a:lnTo>
                  <a:pt x="440" y="56"/>
                </a:lnTo>
                <a:lnTo>
                  <a:pt x="423" y="49"/>
                </a:lnTo>
                <a:lnTo>
                  <a:pt x="405" y="44"/>
                </a:lnTo>
                <a:lnTo>
                  <a:pt x="387" y="41"/>
                </a:lnTo>
                <a:lnTo>
                  <a:pt x="371" y="42"/>
                </a:lnTo>
                <a:lnTo>
                  <a:pt x="355" y="46"/>
                </a:lnTo>
                <a:lnTo>
                  <a:pt x="357" y="65"/>
                </a:lnTo>
                <a:lnTo>
                  <a:pt x="366" y="83"/>
                </a:lnTo>
                <a:lnTo>
                  <a:pt x="380" y="104"/>
                </a:lnTo>
                <a:lnTo>
                  <a:pt x="396" y="124"/>
                </a:lnTo>
                <a:lnTo>
                  <a:pt x="415" y="143"/>
                </a:lnTo>
                <a:lnTo>
                  <a:pt x="433" y="160"/>
                </a:lnTo>
                <a:lnTo>
                  <a:pt x="450" y="175"/>
                </a:lnTo>
                <a:lnTo>
                  <a:pt x="465" y="187"/>
                </a:lnTo>
                <a:lnTo>
                  <a:pt x="478" y="192"/>
                </a:lnTo>
                <a:lnTo>
                  <a:pt x="486" y="195"/>
                </a:lnTo>
                <a:lnTo>
                  <a:pt x="491" y="198"/>
                </a:lnTo>
                <a:lnTo>
                  <a:pt x="491" y="202"/>
                </a:lnTo>
                <a:lnTo>
                  <a:pt x="490" y="206"/>
                </a:lnTo>
                <a:lnTo>
                  <a:pt x="486" y="212"/>
                </a:lnTo>
                <a:lnTo>
                  <a:pt x="483" y="219"/>
                </a:lnTo>
                <a:lnTo>
                  <a:pt x="478" y="228"/>
                </a:lnTo>
                <a:lnTo>
                  <a:pt x="473" y="228"/>
                </a:lnTo>
                <a:lnTo>
                  <a:pt x="468" y="228"/>
                </a:lnTo>
                <a:lnTo>
                  <a:pt x="463" y="230"/>
                </a:lnTo>
                <a:lnTo>
                  <a:pt x="457" y="230"/>
                </a:lnTo>
                <a:lnTo>
                  <a:pt x="440" y="221"/>
                </a:lnTo>
                <a:lnTo>
                  <a:pt x="420" y="215"/>
                </a:lnTo>
                <a:lnTo>
                  <a:pt x="400" y="206"/>
                </a:lnTo>
                <a:lnTo>
                  <a:pt x="378" y="198"/>
                </a:lnTo>
                <a:lnTo>
                  <a:pt x="355" y="192"/>
                </a:lnTo>
                <a:lnTo>
                  <a:pt x="332" y="185"/>
                </a:lnTo>
                <a:lnTo>
                  <a:pt x="307" y="179"/>
                </a:lnTo>
                <a:lnTo>
                  <a:pt x="284" y="174"/>
                </a:lnTo>
                <a:lnTo>
                  <a:pt x="260" y="171"/>
                </a:lnTo>
                <a:lnTo>
                  <a:pt x="237" y="168"/>
                </a:lnTo>
                <a:lnTo>
                  <a:pt x="214" y="167"/>
                </a:lnTo>
                <a:lnTo>
                  <a:pt x="192" y="170"/>
                </a:lnTo>
                <a:lnTo>
                  <a:pt x="172" y="173"/>
                </a:lnTo>
                <a:lnTo>
                  <a:pt x="152" y="178"/>
                </a:lnTo>
                <a:lnTo>
                  <a:pt x="135" y="187"/>
                </a:lnTo>
                <a:lnTo>
                  <a:pt x="119" y="197"/>
                </a:lnTo>
                <a:lnTo>
                  <a:pt x="117" y="221"/>
                </a:lnTo>
                <a:lnTo>
                  <a:pt x="124" y="246"/>
                </a:lnTo>
                <a:lnTo>
                  <a:pt x="136" y="269"/>
                </a:lnTo>
                <a:lnTo>
                  <a:pt x="151" y="291"/>
                </a:lnTo>
                <a:lnTo>
                  <a:pt x="169" y="312"/>
                </a:lnTo>
                <a:lnTo>
                  <a:pt x="189" y="332"/>
                </a:lnTo>
                <a:lnTo>
                  <a:pt x="207" y="349"/>
                </a:lnTo>
                <a:lnTo>
                  <a:pt x="225" y="367"/>
                </a:lnTo>
                <a:lnTo>
                  <a:pt x="246" y="375"/>
                </a:lnTo>
                <a:lnTo>
                  <a:pt x="268" y="385"/>
                </a:lnTo>
                <a:lnTo>
                  <a:pt x="291" y="395"/>
                </a:lnTo>
                <a:lnTo>
                  <a:pt x="314" y="407"/>
                </a:lnTo>
                <a:lnTo>
                  <a:pt x="336" y="420"/>
                </a:lnTo>
                <a:lnTo>
                  <a:pt x="356" y="433"/>
                </a:lnTo>
                <a:lnTo>
                  <a:pt x="375" y="448"/>
                </a:lnTo>
                <a:lnTo>
                  <a:pt x="392" y="466"/>
                </a:lnTo>
                <a:lnTo>
                  <a:pt x="385" y="474"/>
                </a:lnTo>
                <a:lnTo>
                  <a:pt x="378" y="481"/>
                </a:lnTo>
                <a:lnTo>
                  <a:pt x="371" y="489"/>
                </a:lnTo>
                <a:lnTo>
                  <a:pt x="364" y="496"/>
                </a:lnTo>
                <a:lnTo>
                  <a:pt x="356" y="502"/>
                </a:lnTo>
                <a:lnTo>
                  <a:pt x="348" y="508"/>
                </a:lnTo>
                <a:lnTo>
                  <a:pt x="339" y="513"/>
                </a:lnTo>
                <a:lnTo>
                  <a:pt x="327" y="515"/>
                </a:lnTo>
                <a:lnTo>
                  <a:pt x="317" y="511"/>
                </a:lnTo>
                <a:lnTo>
                  <a:pt x="303" y="502"/>
                </a:lnTo>
                <a:lnTo>
                  <a:pt x="288" y="492"/>
                </a:lnTo>
                <a:lnTo>
                  <a:pt x="272" y="481"/>
                </a:lnTo>
                <a:lnTo>
                  <a:pt x="253" y="467"/>
                </a:lnTo>
                <a:lnTo>
                  <a:pt x="235" y="453"/>
                </a:lnTo>
                <a:lnTo>
                  <a:pt x="215" y="439"/>
                </a:lnTo>
                <a:lnTo>
                  <a:pt x="196" y="426"/>
                </a:lnTo>
                <a:lnTo>
                  <a:pt x="176" y="415"/>
                </a:lnTo>
                <a:lnTo>
                  <a:pt x="158" y="406"/>
                </a:lnTo>
                <a:lnTo>
                  <a:pt x="139" y="400"/>
                </a:lnTo>
                <a:lnTo>
                  <a:pt x="122" y="397"/>
                </a:lnTo>
                <a:lnTo>
                  <a:pt x="107" y="399"/>
                </a:lnTo>
                <a:lnTo>
                  <a:pt x="93" y="406"/>
                </a:lnTo>
                <a:lnTo>
                  <a:pt x="82" y="418"/>
                </a:lnTo>
                <a:lnTo>
                  <a:pt x="72" y="437"/>
                </a:lnTo>
                <a:lnTo>
                  <a:pt x="76" y="458"/>
                </a:lnTo>
                <a:lnTo>
                  <a:pt x="83" y="478"/>
                </a:lnTo>
                <a:lnTo>
                  <a:pt x="92" y="498"/>
                </a:lnTo>
                <a:lnTo>
                  <a:pt x="102" y="516"/>
                </a:lnTo>
                <a:lnTo>
                  <a:pt x="115" y="535"/>
                </a:lnTo>
                <a:lnTo>
                  <a:pt x="129" y="551"/>
                </a:lnTo>
                <a:lnTo>
                  <a:pt x="144" y="567"/>
                </a:lnTo>
                <a:lnTo>
                  <a:pt x="159" y="582"/>
                </a:lnTo>
                <a:lnTo>
                  <a:pt x="159" y="584"/>
                </a:lnTo>
                <a:lnTo>
                  <a:pt x="158" y="585"/>
                </a:lnTo>
                <a:lnTo>
                  <a:pt x="158" y="588"/>
                </a:lnTo>
                <a:lnTo>
                  <a:pt x="157" y="590"/>
                </a:lnTo>
                <a:lnTo>
                  <a:pt x="147" y="590"/>
                </a:lnTo>
                <a:lnTo>
                  <a:pt x="137" y="589"/>
                </a:lnTo>
                <a:lnTo>
                  <a:pt x="125" y="587"/>
                </a:lnTo>
                <a:lnTo>
                  <a:pt x="114" y="583"/>
                </a:lnTo>
                <a:lnTo>
                  <a:pt x="102" y="580"/>
                </a:lnTo>
                <a:lnTo>
                  <a:pt x="90" y="576"/>
                </a:lnTo>
                <a:lnTo>
                  <a:pt x="79" y="574"/>
                </a:lnTo>
                <a:lnTo>
                  <a:pt x="69" y="573"/>
                </a:lnTo>
                <a:lnTo>
                  <a:pt x="56" y="554"/>
                </a:lnTo>
                <a:lnTo>
                  <a:pt x="45" y="535"/>
                </a:lnTo>
                <a:lnTo>
                  <a:pt x="33" y="515"/>
                </a:lnTo>
                <a:lnTo>
                  <a:pt x="23" y="494"/>
                </a:lnTo>
                <a:lnTo>
                  <a:pt x="15" y="475"/>
                </a:lnTo>
                <a:lnTo>
                  <a:pt x="7" y="455"/>
                </a:lnTo>
                <a:lnTo>
                  <a:pt x="2" y="436"/>
                </a:lnTo>
                <a:lnTo>
                  <a:pt x="0" y="417"/>
                </a:lnTo>
                <a:lnTo>
                  <a:pt x="1" y="400"/>
                </a:lnTo>
                <a:lnTo>
                  <a:pt x="4" y="385"/>
                </a:lnTo>
                <a:lnTo>
                  <a:pt x="12" y="371"/>
                </a:lnTo>
                <a:lnTo>
                  <a:pt x="24" y="360"/>
                </a:lnTo>
                <a:lnTo>
                  <a:pt x="41" y="352"/>
                </a:lnTo>
                <a:lnTo>
                  <a:pt x="62" y="345"/>
                </a:lnTo>
                <a:lnTo>
                  <a:pt x="90" y="342"/>
                </a:lnTo>
                <a:lnTo>
                  <a:pt x="122" y="344"/>
                </a:lnTo>
                <a:lnTo>
                  <a:pt x="116" y="329"/>
                </a:lnTo>
                <a:lnTo>
                  <a:pt x="104" y="306"/>
                </a:lnTo>
                <a:lnTo>
                  <a:pt x="90" y="278"/>
                </a:lnTo>
                <a:lnTo>
                  <a:pt x="76" y="249"/>
                </a:lnTo>
                <a:lnTo>
                  <a:pt x="67" y="220"/>
                </a:lnTo>
                <a:lnTo>
                  <a:pt x="64" y="194"/>
                </a:lnTo>
                <a:lnTo>
                  <a:pt x="74" y="173"/>
                </a:lnTo>
                <a:lnTo>
                  <a:pt x="98"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8453438" y="1355725"/>
            <a:ext cx="266700" cy="161925"/>
          </a:xfrm>
          <a:custGeom>
            <a:avLst/>
            <a:gdLst>
              <a:gd name="T0" fmla="*/ 31 w 338"/>
              <a:gd name="T1" fmla="*/ 17 h 205"/>
              <a:gd name="T2" fmla="*/ 43 w 338"/>
              <a:gd name="T3" fmla="*/ 12 h 205"/>
              <a:gd name="T4" fmla="*/ 58 w 338"/>
              <a:gd name="T5" fmla="*/ 8 h 205"/>
              <a:gd name="T6" fmla="*/ 75 w 338"/>
              <a:gd name="T7" fmla="*/ 5 h 205"/>
              <a:gd name="T8" fmla="*/ 95 w 338"/>
              <a:gd name="T9" fmla="*/ 1 h 205"/>
              <a:gd name="T10" fmla="*/ 117 w 338"/>
              <a:gd name="T11" fmla="*/ 0 h 205"/>
              <a:gd name="T12" fmla="*/ 138 w 338"/>
              <a:gd name="T13" fmla="*/ 0 h 205"/>
              <a:gd name="T14" fmla="*/ 163 w 338"/>
              <a:gd name="T15" fmla="*/ 0 h 205"/>
              <a:gd name="T16" fmla="*/ 187 w 338"/>
              <a:gd name="T17" fmla="*/ 1 h 205"/>
              <a:gd name="T18" fmla="*/ 210 w 338"/>
              <a:gd name="T19" fmla="*/ 4 h 205"/>
              <a:gd name="T20" fmla="*/ 233 w 338"/>
              <a:gd name="T21" fmla="*/ 7 h 205"/>
              <a:gd name="T22" fmla="*/ 256 w 338"/>
              <a:gd name="T23" fmla="*/ 12 h 205"/>
              <a:gd name="T24" fmla="*/ 277 w 338"/>
              <a:gd name="T25" fmla="*/ 16 h 205"/>
              <a:gd name="T26" fmla="*/ 296 w 338"/>
              <a:gd name="T27" fmla="*/ 22 h 205"/>
              <a:gd name="T28" fmla="*/ 312 w 338"/>
              <a:gd name="T29" fmla="*/ 29 h 205"/>
              <a:gd name="T30" fmla="*/ 326 w 338"/>
              <a:gd name="T31" fmla="*/ 37 h 205"/>
              <a:gd name="T32" fmla="*/ 338 w 338"/>
              <a:gd name="T33" fmla="*/ 46 h 205"/>
              <a:gd name="T34" fmla="*/ 301 w 338"/>
              <a:gd name="T35" fmla="*/ 37 h 205"/>
              <a:gd name="T36" fmla="*/ 263 w 338"/>
              <a:gd name="T37" fmla="*/ 29 h 205"/>
              <a:gd name="T38" fmla="*/ 226 w 338"/>
              <a:gd name="T39" fmla="*/ 22 h 205"/>
              <a:gd name="T40" fmla="*/ 189 w 338"/>
              <a:gd name="T41" fmla="*/ 17 h 205"/>
              <a:gd name="T42" fmla="*/ 155 w 338"/>
              <a:gd name="T43" fmla="*/ 14 h 205"/>
              <a:gd name="T44" fmla="*/ 122 w 338"/>
              <a:gd name="T45" fmla="*/ 14 h 205"/>
              <a:gd name="T46" fmla="*/ 94 w 338"/>
              <a:gd name="T47" fmla="*/ 15 h 205"/>
              <a:gd name="T48" fmla="*/ 69 w 338"/>
              <a:gd name="T49" fmla="*/ 21 h 205"/>
              <a:gd name="T50" fmla="*/ 50 w 338"/>
              <a:gd name="T51" fmla="*/ 29 h 205"/>
              <a:gd name="T52" fmla="*/ 36 w 338"/>
              <a:gd name="T53" fmla="*/ 41 h 205"/>
              <a:gd name="T54" fmla="*/ 29 w 338"/>
              <a:gd name="T55" fmla="*/ 57 h 205"/>
              <a:gd name="T56" fmla="*/ 30 w 338"/>
              <a:gd name="T57" fmla="*/ 77 h 205"/>
              <a:gd name="T58" fmla="*/ 38 w 338"/>
              <a:gd name="T59" fmla="*/ 102 h 205"/>
              <a:gd name="T60" fmla="*/ 57 w 338"/>
              <a:gd name="T61" fmla="*/ 130 h 205"/>
              <a:gd name="T62" fmla="*/ 84 w 338"/>
              <a:gd name="T63" fmla="*/ 165 h 205"/>
              <a:gd name="T64" fmla="*/ 122 w 338"/>
              <a:gd name="T65" fmla="*/ 205 h 205"/>
              <a:gd name="T66" fmla="*/ 96 w 338"/>
              <a:gd name="T67" fmla="*/ 198 h 205"/>
              <a:gd name="T68" fmla="*/ 74 w 338"/>
              <a:gd name="T69" fmla="*/ 189 h 205"/>
              <a:gd name="T70" fmla="*/ 58 w 338"/>
              <a:gd name="T71" fmla="*/ 176 h 205"/>
              <a:gd name="T72" fmla="*/ 44 w 338"/>
              <a:gd name="T73" fmla="*/ 159 h 205"/>
              <a:gd name="T74" fmla="*/ 34 w 338"/>
              <a:gd name="T75" fmla="*/ 138 h 205"/>
              <a:gd name="T76" fmla="*/ 23 w 338"/>
              <a:gd name="T77" fmla="*/ 114 h 205"/>
              <a:gd name="T78" fmla="*/ 13 w 338"/>
              <a:gd name="T79" fmla="*/ 87 h 205"/>
              <a:gd name="T80" fmla="*/ 0 w 338"/>
              <a:gd name="T81" fmla="*/ 54 h 205"/>
              <a:gd name="T82" fmla="*/ 5 w 338"/>
              <a:gd name="T83" fmla="*/ 44 h 205"/>
              <a:gd name="T84" fmla="*/ 12 w 338"/>
              <a:gd name="T85" fmla="*/ 32 h 205"/>
              <a:gd name="T86" fmla="*/ 21 w 338"/>
              <a:gd name="T87" fmla="*/ 22 h 205"/>
              <a:gd name="T88" fmla="*/ 31 w 338"/>
              <a:gd name="T89"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05">
                <a:moveTo>
                  <a:pt x="31" y="17"/>
                </a:moveTo>
                <a:lnTo>
                  <a:pt x="43" y="12"/>
                </a:lnTo>
                <a:lnTo>
                  <a:pt x="58" y="8"/>
                </a:lnTo>
                <a:lnTo>
                  <a:pt x="75" y="5"/>
                </a:lnTo>
                <a:lnTo>
                  <a:pt x="95" y="1"/>
                </a:lnTo>
                <a:lnTo>
                  <a:pt x="117" y="0"/>
                </a:lnTo>
                <a:lnTo>
                  <a:pt x="138" y="0"/>
                </a:lnTo>
                <a:lnTo>
                  <a:pt x="163" y="0"/>
                </a:lnTo>
                <a:lnTo>
                  <a:pt x="187" y="1"/>
                </a:lnTo>
                <a:lnTo>
                  <a:pt x="210" y="4"/>
                </a:lnTo>
                <a:lnTo>
                  <a:pt x="233" y="7"/>
                </a:lnTo>
                <a:lnTo>
                  <a:pt x="256" y="12"/>
                </a:lnTo>
                <a:lnTo>
                  <a:pt x="277" y="16"/>
                </a:lnTo>
                <a:lnTo>
                  <a:pt x="296" y="22"/>
                </a:lnTo>
                <a:lnTo>
                  <a:pt x="312" y="29"/>
                </a:lnTo>
                <a:lnTo>
                  <a:pt x="326" y="37"/>
                </a:lnTo>
                <a:lnTo>
                  <a:pt x="338" y="46"/>
                </a:lnTo>
                <a:lnTo>
                  <a:pt x="301" y="37"/>
                </a:lnTo>
                <a:lnTo>
                  <a:pt x="263" y="29"/>
                </a:lnTo>
                <a:lnTo>
                  <a:pt x="226" y="22"/>
                </a:lnTo>
                <a:lnTo>
                  <a:pt x="189" y="17"/>
                </a:lnTo>
                <a:lnTo>
                  <a:pt x="155" y="14"/>
                </a:lnTo>
                <a:lnTo>
                  <a:pt x="122" y="14"/>
                </a:lnTo>
                <a:lnTo>
                  <a:pt x="94" y="15"/>
                </a:lnTo>
                <a:lnTo>
                  <a:pt x="69" y="21"/>
                </a:lnTo>
                <a:lnTo>
                  <a:pt x="50" y="29"/>
                </a:lnTo>
                <a:lnTo>
                  <a:pt x="36" y="41"/>
                </a:lnTo>
                <a:lnTo>
                  <a:pt x="29" y="57"/>
                </a:lnTo>
                <a:lnTo>
                  <a:pt x="30" y="77"/>
                </a:lnTo>
                <a:lnTo>
                  <a:pt x="38" y="102"/>
                </a:lnTo>
                <a:lnTo>
                  <a:pt x="57" y="130"/>
                </a:lnTo>
                <a:lnTo>
                  <a:pt x="84" y="165"/>
                </a:lnTo>
                <a:lnTo>
                  <a:pt x="122" y="205"/>
                </a:lnTo>
                <a:lnTo>
                  <a:pt x="96" y="198"/>
                </a:lnTo>
                <a:lnTo>
                  <a:pt x="74" y="189"/>
                </a:lnTo>
                <a:lnTo>
                  <a:pt x="58" y="176"/>
                </a:lnTo>
                <a:lnTo>
                  <a:pt x="44" y="159"/>
                </a:lnTo>
                <a:lnTo>
                  <a:pt x="34" y="138"/>
                </a:lnTo>
                <a:lnTo>
                  <a:pt x="23" y="114"/>
                </a:lnTo>
                <a:lnTo>
                  <a:pt x="13" y="87"/>
                </a:lnTo>
                <a:lnTo>
                  <a:pt x="0" y="54"/>
                </a:lnTo>
                <a:lnTo>
                  <a:pt x="5" y="44"/>
                </a:lnTo>
                <a:lnTo>
                  <a:pt x="12" y="32"/>
                </a:lnTo>
                <a:lnTo>
                  <a:pt x="21" y="22"/>
                </a:lnTo>
                <a:lnTo>
                  <a:pt x="31" y="17"/>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8645525" y="1246188"/>
            <a:ext cx="176213" cy="160338"/>
          </a:xfrm>
          <a:custGeom>
            <a:avLst/>
            <a:gdLst>
              <a:gd name="T0" fmla="*/ 18 w 223"/>
              <a:gd name="T1" fmla="*/ 5 h 203"/>
              <a:gd name="T2" fmla="*/ 23 w 223"/>
              <a:gd name="T3" fmla="*/ 2 h 203"/>
              <a:gd name="T4" fmla="*/ 33 w 223"/>
              <a:gd name="T5" fmla="*/ 1 h 203"/>
              <a:gd name="T6" fmla="*/ 43 w 223"/>
              <a:gd name="T7" fmla="*/ 0 h 203"/>
              <a:gd name="T8" fmla="*/ 56 w 223"/>
              <a:gd name="T9" fmla="*/ 0 h 203"/>
              <a:gd name="T10" fmla="*/ 69 w 223"/>
              <a:gd name="T11" fmla="*/ 1 h 203"/>
              <a:gd name="T12" fmla="*/ 84 w 223"/>
              <a:gd name="T13" fmla="*/ 4 h 203"/>
              <a:gd name="T14" fmla="*/ 101 w 223"/>
              <a:gd name="T15" fmla="*/ 6 h 203"/>
              <a:gd name="T16" fmla="*/ 117 w 223"/>
              <a:gd name="T17" fmla="*/ 8 h 203"/>
              <a:gd name="T18" fmla="*/ 133 w 223"/>
              <a:gd name="T19" fmla="*/ 12 h 203"/>
              <a:gd name="T20" fmla="*/ 149 w 223"/>
              <a:gd name="T21" fmla="*/ 16 h 203"/>
              <a:gd name="T22" fmla="*/ 165 w 223"/>
              <a:gd name="T23" fmla="*/ 20 h 203"/>
              <a:gd name="T24" fmla="*/ 179 w 223"/>
              <a:gd name="T25" fmla="*/ 25 h 203"/>
              <a:gd name="T26" fmla="*/ 193 w 223"/>
              <a:gd name="T27" fmla="*/ 30 h 203"/>
              <a:gd name="T28" fmla="*/ 204 w 223"/>
              <a:gd name="T29" fmla="*/ 36 h 203"/>
              <a:gd name="T30" fmla="*/ 215 w 223"/>
              <a:gd name="T31" fmla="*/ 42 h 203"/>
              <a:gd name="T32" fmla="*/ 223 w 223"/>
              <a:gd name="T33" fmla="*/ 47 h 203"/>
              <a:gd name="T34" fmla="*/ 212 w 223"/>
              <a:gd name="T35" fmla="*/ 55 h 203"/>
              <a:gd name="T36" fmla="*/ 202 w 223"/>
              <a:gd name="T37" fmla="*/ 60 h 203"/>
              <a:gd name="T38" fmla="*/ 190 w 223"/>
              <a:gd name="T39" fmla="*/ 60 h 203"/>
              <a:gd name="T40" fmla="*/ 179 w 223"/>
              <a:gd name="T41" fmla="*/ 59 h 203"/>
              <a:gd name="T42" fmla="*/ 166 w 223"/>
              <a:gd name="T43" fmla="*/ 55 h 203"/>
              <a:gd name="T44" fmla="*/ 154 w 223"/>
              <a:gd name="T45" fmla="*/ 50 h 203"/>
              <a:gd name="T46" fmla="*/ 141 w 223"/>
              <a:gd name="T47" fmla="*/ 44 h 203"/>
              <a:gd name="T48" fmla="*/ 128 w 223"/>
              <a:gd name="T49" fmla="*/ 36 h 203"/>
              <a:gd name="T50" fmla="*/ 116 w 223"/>
              <a:gd name="T51" fmla="*/ 29 h 203"/>
              <a:gd name="T52" fmla="*/ 102 w 223"/>
              <a:gd name="T53" fmla="*/ 22 h 203"/>
              <a:gd name="T54" fmla="*/ 89 w 223"/>
              <a:gd name="T55" fmla="*/ 16 h 203"/>
              <a:gd name="T56" fmla="*/ 76 w 223"/>
              <a:gd name="T57" fmla="*/ 13 h 203"/>
              <a:gd name="T58" fmla="*/ 64 w 223"/>
              <a:gd name="T59" fmla="*/ 11 h 203"/>
              <a:gd name="T60" fmla="*/ 51 w 223"/>
              <a:gd name="T61" fmla="*/ 11 h 203"/>
              <a:gd name="T62" fmla="*/ 38 w 223"/>
              <a:gd name="T63" fmla="*/ 14 h 203"/>
              <a:gd name="T64" fmla="*/ 27 w 223"/>
              <a:gd name="T65" fmla="*/ 21 h 203"/>
              <a:gd name="T66" fmla="*/ 26 w 223"/>
              <a:gd name="T67" fmla="*/ 51 h 203"/>
              <a:gd name="T68" fmla="*/ 34 w 223"/>
              <a:gd name="T69" fmla="*/ 77 h 203"/>
              <a:gd name="T70" fmla="*/ 50 w 223"/>
              <a:gd name="T71" fmla="*/ 100 h 203"/>
              <a:gd name="T72" fmla="*/ 71 w 223"/>
              <a:gd name="T73" fmla="*/ 121 h 203"/>
              <a:gd name="T74" fmla="*/ 93 w 223"/>
              <a:gd name="T75" fmla="*/ 141 h 203"/>
              <a:gd name="T76" fmla="*/ 114 w 223"/>
              <a:gd name="T77" fmla="*/ 160 h 203"/>
              <a:gd name="T78" fmla="*/ 133 w 223"/>
              <a:gd name="T79" fmla="*/ 181 h 203"/>
              <a:gd name="T80" fmla="*/ 146 w 223"/>
              <a:gd name="T81" fmla="*/ 203 h 203"/>
              <a:gd name="T82" fmla="*/ 125 w 223"/>
              <a:gd name="T83" fmla="*/ 183 h 203"/>
              <a:gd name="T84" fmla="*/ 103 w 223"/>
              <a:gd name="T85" fmla="*/ 164 h 203"/>
              <a:gd name="T86" fmla="*/ 80 w 223"/>
              <a:gd name="T87" fmla="*/ 143 h 203"/>
              <a:gd name="T88" fmla="*/ 58 w 223"/>
              <a:gd name="T89" fmla="*/ 121 h 203"/>
              <a:gd name="T90" fmla="*/ 38 w 223"/>
              <a:gd name="T91" fmla="*/ 98 h 203"/>
              <a:gd name="T92" fmla="*/ 21 w 223"/>
              <a:gd name="T93" fmla="*/ 74 h 203"/>
              <a:gd name="T94" fmla="*/ 8 w 223"/>
              <a:gd name="T95" fmla="*/ 50 h 203"/>
              <a:gd name="T96" fmla="*/ 0 w 223"/>
              <a:gd name="T97" fmla="*/ 23 h 203"/>
              <a:gd name="T98" fmla="*/ 5 w 223"/>
              <a:gd name="T99" fmla="*/ 19 h 203"/>
              <a:gd name="T100" fmla="*/ 10 w 223"/>
              <a:gd name="T101" fmla="*/ 14 h 203"/>
              <a:gd name="T102" fmla="*/ 14 w 223"/>
              <a:gd name="T103" fmla="*/ 9 h 203"/>
              <a:gd name="T104" fmla="*/ 18 w 223"/>
              <a:gd name="T105" fmla="*/ 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 h="203">
                <a:moveTo>
                  <a:pt x="18" y="5"/>
                </a:moveTo>
                <a:lnTo>
                  <a:pt x="23" y="2"/>
                </a:lnTo>
                <a:lnTo>
                  <a:pt x="33" y="1"/>
                </a:lnTo>
                <a:lnTo>
                  <a:pt x="43" y="0"/>
                </a:lnTo>
                <a:lnTo>
                  <a:pt x="56" y="0"/>
                </a:lnTo>
                <a:lnTo>
                  <a:pt x="69" y="1"/>
                </a:lnTo>
                <a:lnTo>
                  <a:pt x="84" y="4"/>
                </a:lnTo>
                <a:lnTo>
                  <a:pt x="101" y="6"/>
                </a:lnTo>
                <a:lnTo>
                  <a:pt x="117" y="8"/>
                </a:lnTo>
                <a:lnTo>
                  <a:pt x="133" y="12"/>
                </a:lnTo>
                <a:lnTo>
                  <a:pt x="149" y="16"/>
                </a:lnTo>
                <a:lnTo>
                  <a:pt x="165" y="20"/>
                </a:lnTo>
                <a:lnTo>
                  <a:pt x="179" y="25"/>
                </a:lnTo>
                <a:lnTo>
                  <a:pt x="193" y="30"/>
                </a:lnTo>
                <a:lnTo>
                  <a:pt x="204" y="36"/>
                </a:lnTo>
                <a:lnTo>
                  <a:pt x="215" y="42"/>
                </a:lnTo>
                <a:lnTo>
                  <a:pt x="223" y="47"/>
                </a:lnTo>
                <a:lnTo>
                  <a:pt x="212" y="55"/>
                </a:lnTo>
                <a:lnTo>
                  <a:pt x="202" y="60"/>
                </a:lnTo>
                <a:lnTo>
                  <a:pt x="190" y="60"/>
                </a:lnTo>
                <a:lnTo>
                  <a:pt x="179" y="59"/>
                </a:lnTo>
                <a:lnTo>
                  <a:pt x="166" y="55"/>
                </a:lnTo>
                <a:lnTo>
                  <a:pt x="154" y="50"/>
                </a:lnTo>
                <a:lnTo>
                  <a:pt x="141" y="44"/>
                </a:lnTo>
                <a:lnTo>
                  <a:pt x="128" y="36"/>
                </a:lnTo>
                <a:lnTo>
                  <a:pt x="116" y="29"/>
                </a:lnTo>
                <a:lnTo>
                  <a:pt x="102" y="22"/>
                </a:lnTo>
                <a:lnTo>
                  <a:pt x="89" y="16"/>
                </a:lnTo>
                <a:lnTo>
                  <a:pt x="76" y="13"/>
                </a:lnTo>
                <a:lnTo>
                  <a:pt x="64" y="11"/>
                </a:lnTo>
                <a:lnTo>
                  <a:pt x="51" y="11"/>
                </a:lnTo>
                <a:lnTo>
                  <a:pt x="38" y="14"/>
                </a:lnTo>
                <a:lnTo>
                  <a:pt x="27" y="21"/>
                </a:lnTo>
                <a:lnTo>
                  <a:pt x="26" y="51"/>
                </a:lnTo>
                <a:lnTo>
                  <a:pt x="34" y="77"/>
                </a:lnTo>
                <a:lnTo>
                  <a:pt x="50" y="100"/>
                </a:lnTo>
                <a:lnTo>
                  <a:pt x="71" y="121"/>
                </a:lnTo>
                <a:lnTo>
                  <a:pt x="93" y="141"/>
                </a:lnTo>
                <a:lnTo>
                  <a:pt x="114" y="160"/>
                </a:lnTo>
                <a:lnTo>
                  <a:pt x="133" y="181"/>
                </a:lnTo>
                <a:lnTo>
                  <a:pt x="146" y="203"/>
                </a:lnTo>
                <a:lnTo>
                  <a:pt x="125" y="183"/>
                </a:lnTo>
                <a:lnTo>
                  <a:pt x="103" y="164"/>
                </a:lnTo>
                <a:lnTo>
                  <a:pt x="80" y="143"/>
                </a:lnTo>
                <a:lnTo>
                  <a:pt x="58" y="121"/>
                </a:lnTo>
                <a:lnTo>
                  <a:pt x="38" y="98"/>
                </a:lnTo>
                <a:lnTo>
                  <a:pt x="21" y="74"/>
                </a:lnTo>
                <a:lnTo>
                  <a:pt x="8" y="50"/>
                </a:lnTo>
                <a:lnTo>
                  <a:pt x="0" y="23"/>
                </a:lnTo>
                <a:lnTo>
                  <a:pt x="5" y="19"/>
                </a:lnTo>
                <a:lnTo>
                  <a:pt x="10" y="14"/>
                </a:lnTo>
                <a:lnTo>
                  <a:pt x="14" y="9"/>
                </a:lnTo>
                <a:lnTo>
                  <a:pt x="18" y="5"/>
                </a:lnTo>
                <a:close/>
              </a:path>
            </a:pathLst>
          </a:custGeom>
          <a:solidFill>
            <a:srgbClr val="FF6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8394700" y="1512888"/>
            <a:ext cx="241300" cy="174625"/>
          </a:xfrm>
          <a:custGeom>
            <a:avLst/>
            <a:gdLst>
              <a:gd name="T0" fmla="*/ 36 w 306"/>
              <a:gd name="T1" fmla="*/ 11 h 219"/>
              <a:gd name="T2" fmla="*/ 49 w 306"/>
              <a:gd name="T3" fmla="*/ 6 h 219"/>
              <a:gd name="T4" fmla="*/ 64 w 306"/>
              <a:gd name="T5" fmla="*/ 3 h 219"/>
              <a:gd name="T6" fmla="*/ 81 w 306"/>
              <a:gd name="T7" fmla="*/ 0 h 219"/>
              <a:gd name="T8" fmla="*/ 98 w 306"/>
              <a:gd name="T9" fmla="*/ 0 h 219"/>
              <a:gd name="T10" fmla="*/ 117 w 306"/>
              <a:gd name="T11" fmla="*/ 2 h 219"/>
              <a:gd name="T12" fmla="*/ 135 w 306"/>
              <a:gd name="T13" fmla="*/ 4 h 219"/>
              <a:gd name="T14" fmla="*/ 155 w 306"/>
              <a:gd name="T15" fmla="*/ 7 h 219"/>
              <a:gd name="T16" fmla="*/ 174 w 306"/>
              <a:gd name="T17" fmla="*/ 12 h 219"/>
              <a:gd name="T18" fmla="*/ 194 w 306"/>
              <a:gd name="T19" fmla="*/ 18 h 219"/>
              <a:gd name="T20" fmla="*/ 214 w 306"/>
              <a:gd name="T21" fmla="*/ 23 h 219"/>
              <a:gd name="T22" fmla="*/ 232 w 306"/>
              <a:gd name="T23" fmla="*/ 30 h 219"/>
              <a:gd name="T24" fmla="*/ 249 w 306"/>
              <a:gd name="T25" fmla="*/ 37 h 219"/>
              <a:gd name="T26" fmla="*/ 265 w 306"/>
              <a:gd name="T27" fmla="*/ 44 h 219"/>
              <a:gd name="T28" fmla="*/ 282 w 306"/>
              <a:gd name="T29" fmla="*/ 52 h 219"/>
              <a:gd name="T30" fmla="*/ 294 w 306"/>
              <a:gd name="T31" fmla="*/ 60 h 219"/>
              <a:gd name="T32" fmla="*/ 306 w 306"/>
              <a:gd name="T33" fmla="*/ 68 h 219"/>
              <a:gd name="T34" fmla="*/ 277 w 306"/>
              <a:gd name="T35" fmla="*/ 60 h 219"/>
              <a:gd name="T36" fmla="*/ 248 w 306"/>
              <a:gd name="T37" fmla="*/ 53 h 219"/>
              <a:gd name="T38" fmla="*/ 221 w 306"/>
              <a:gd name="T39" fmla="*/ 48 h 219"/>
              <a:gd name="T40" fmla="*/ 193 w 306"/>
              <a:gd name="T41" fmla="*/ 43 h 219"/>
              <a:gd name="T42" fmla="*/ 168 w 306"/>
              <a:gd name="T43" fmla="*/ 40 h 219"/>
              <a:gd name="T44" fmla="*/ 144 w 306"/>
              <a:gd name="T45" fmla="*/ 38 h 219"/>
              <a:gd name="T46" fmla="*/ 123 w 306"/>
              <a:gd name="T47" fmla="*/ 38 h 219"/>
              <a:gd name="T48" fmla="*/ 103 w 306"/>
              <a:gd name="T49" fmla="*/ 41 h 219"/>
              <a:gd name="T50" fmla="*/ 87 w 306"/>
              <a:gd name="T51" fmla="*/ 47 h 219"/>
              <a:gd name="T52" fmla="*/ 74 w 306"/>
              <a:gd name="T53" fmla="*/ 55 h 219"/>
              <a:gd name="T54" fmla="*/ 66 w 306"/>
              <a:gd name="T55" fmla="*/ 65 h 219"/>
              <a:gd name="T56" fmla="*/ 61 w 306"/>
              <a:gd name="T57" fmla="*/ 80 h 219"/>
              <a:gd name="T58" fmla="*/ 61 w 306"/>
              <a:gd name="T59" fmla="*/ 97 h 219"/>
              <a:gd name="T60" fmla="*/ 66 w 306"/>
              <a:gd name="T61" fmla="*/ 120 h 219"/>
              <a:gd name="T62" fmla="*/ 76 w 306"/>
              <a:gd name="T63" fmla="*/ 146 h 219"/>
              <a:gd name="T64" fmla="*/ 93 w 306"/>
              <a:gd name="T65" fmla="*/ 177 h 219"/>
              <a:gd name="T66" fmla="*/ 101 w 306"/>
              <a:gd name="T67" fmla="*/ 188 h 219"/>
              <a:gd name="T68" fmla="*/ 109 w 306"/>
              <a:gd name="T69" fmla="*/ 199 h 219"/>
              <a:gd name="T70" fmla="*/ 117 w 306"/>
              <a:gd name="T71" fmla="*/ 209 h 219"/>
              <a:gd name="T72" fmla="*/ 125 w 306"/>
              <a:gd name="T73" fmla="*/ 219 h 219"/>
              <a:gd name="T74" fmla="*/ 119 w 306"/>
              <a:gd name="T75" fmla="*/ 218 h 219"/>
              <a:gd name="T76" fmla="*/ 112 w 306"/>
              <a:gd name="T77" fmla="*/ 217 h 219"/>
              <a:gd name="T78" fmla="*/ 106 w 306"/>
              <a:gd name="T79" fmla="*/ 216 h 219"/>
              <a:gd name="T80" fmla="*/ 101 w 306"/>
              <a:gd name="T81" fmla="*/ 215 h 219"/>
              <a:gd name="T82" fmla="*/ 95 w 306"/>
              <a:gd name="T83" fmla="*/ 215 h 219"/>
              <a:gd name="T84" fmla="*/ 88 w 306"/>
              <a:gd name="T85" fmla="*/ 214 h 219"/>
              <a:gd name="T86" fmla="*/ 82 w 306"/>
              <a:gd name="T87" fmla="*/ 212 h 219"/>
              <a:gd name="T88" fmla="*/ 75 w 306"/>
              <a:gd name="T89" fmla="*/ 211 h 219"/>
              <a:gd name="T90" fmla="*/ 63 w 306"/>
              <a:gd name="T91" fmla="*/ 194 h 219"/>
              <a:gd name="T92" fmla="*/ 47 w 306"/>
              <a:gd name="T93" fmla="*/ 169 h 219"/>
              <a:gd name="T94" fmla="*/ 28 w 306"/>
              <a:gd name="T95" fmla="*/ 140 h 219"/>
              <a:gd name="T96" fmla="*/ 13 w 306"/>
              <a:gd name="T97" fmla="*/ 108 h 219"/>
              <a:gd name="T98" fmla="*/ 3 w 306"/>
              <a:gd name="T99" fmla="*/ 76 h 219"/>
              <a:gd name="T100" fmla="*/ 0 w 306"/>
              <a:gd name="T101" fmla="*/ 49 h 219"/>
              <a:gd name="T102" fmla="*/ 11 w 306"/>
              <a:gd name="T103" fmla="*/ 26 h 219"/>
              <a:gd name="T104" fmla="*/ 36 w 306"/>
              <a:gd name="T105" fmla="*/ 1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6" h="219">
                <a:moveTo>
                  <a:pt x="36" y="11"/>
                </a:moveTo>
                <a:lnTo>
                  <a:pt x="49" y="6"/>
                </a:lnTo>
                <a:lnTo>
                  <a:pt x="64" y="3"/>
                </a:lnTo>
                <a:lnTo>
                  <a:pt x="81" y="0"/>
                </a:lnTo>
                <a:lnTo>
                  <a:pt x="98" y="0"/>
                </a:lnTo>
                <a:lnTo>
                  <a:pt x="117" y="2"/>
                </a:lnTo>
                <a:lnTo>
                  <a:pt x="135" y="4"/>
                </a:lnTo>
                <a:lnTo>
                  <a:pt x="155" y="7"/>
                </a:lnTo>
                <a:lnTo>
                  <a:pt x="174" y="12"/>
                </a:lnTo>
                <a:lnTo>
                  <a:pt x="194" y="18"/>
                </a:lnTo>
                <a:lnTo>
                  <a:pt x="214" y="23"/>
                </a:lnTo>
                <a:lnTo>
                  <a:pt x="232" y="30"/>
                </a:lnTo>
                <a:lnTo>
                  <a:pt x="249" y="37"/>
                </a:lnTo>
                <a:lnTo>
                  <a:pt x="265" y="44"/>
                </a:lnTo>
                <a:lnTo>
                  <a:pt x="282" y="52"/>
                </a:lnTo>
                <a:lnTo>
                  <a:pt x="294" y="60"/>
                </a:lnTo>
                <a:lnTo>
                  <a:pt x="306" y="68"/>
                </a:lnTo>
                <a:lnTo>
                  <a:pt x="277" y="60"/>
                </a:lnTo>
                <a:lnTo>
                  <a:pt x="248" y="53"/>
                </a:lnTo>
                <a:lnTo>
                  <a:pt x="221" y="48"/>
                </a:lnTo>
                <a:lnTo>
                  <a:pt x="193" y="43"/>
                </a:lnTo>
                <a:lnTo>
                  <a:pt x="168" y="40"/>
                </a:lnTo>
                <a:lnTo>
                  <a:pt x="144" y="38"/>
                </a:lnTo>
                <a:lnTo>
                  <a:pt x="123" y="38"/>
                </a:lnTo>
                <a:lnTo>
                  <a:pt x="103" y="41"/>
                </a:lnTo>
                <a:lnTo>
                  <a:pt x="87" y="47"/>
                </a:lnTo>
                <a:lnTo>
                  <a:pt x="74" y="55"/>
                </a:lnTo>
                <a:lnTo>
                  <a:pt x="66" y="65"/>
                </a:lnTo>
                <a:lnTo>
                  <a:pt x="61" y="80"/>
                </a:lnTo>
                <a:lnTo>
                  <a:pt x="61" y="97"/>
                </a:lnTo>
                <a:lnTo>
                  <a:pt x="66" y="120"/>
                </a:lnTo>
                <a:lnTo>
                  <a:pt x="76" y="146"/>
                </a:lnTo>
                <a:lnTo>
                  <a:pt x="93" y="177"/>
                </a:lnTo>
                <a:lnTo>
                  <a:pt x="101" y="188"/>
                </a:lnTo>
                <a:lnTo>
                  <a:pt x="109" y="199"/>
                </a:lnTo>
                <a:lnTo>
                  <a:pt x="117" y="209"/>
                </a:lnTo>
                <a:lnTo>
                  <a:pt x="125" y="219"/>
                </a:lnTo>
                <a:lnTo>
                  <a:pt x="119" y="218"/>
                </a:lnTo>
                <a:lnTo>
                  <a:pt x="112" y="217"/>
                </a:lnTo>
                <a:lnTo>
                  <a:pt x="106" y="216"/>
                </a:lnTo>
                <a:lnTo>
                  <a:pt x="101" y="215"/>
                </a:lnTo>
                <a:lnTo>
                  <a:pt x="95" y="215"/>
                </a:lnTo>
                <a:lnTo>
                  <a:pt x="88" y="214"/>
                </a:lnTo>
                <a:lnTo>
                  <a:pt x="82" y="212"/>
                </a:lnTo>
                <a:lnTo>
                  <a:pt x="75" y="211"/>
                </a:lnTo>
                <a:lnTo>
                  <a:pt x="63" y="194"/>
                </a:lnTo>
                <a:lnTo>
                  <a:pt x="47" y="169"/>
                </a:lnTo>
                <a:lnTo>
                  <a:pt x="28" y="140"/>
                </a:lnTo>
                <a:lnTo>
                  <a:pt x="13" y="108"/>
                </a:lnTo>
                <a:lnTo>
                  <a:pt x="3" y="76"/>
                </a:lnTo>
                <a:lnTo>
                  <a:pt x="0" y="49"/>
                </a:lnTo>
                <a:lnTo>
                  <a:pt x="11" y="26"/>
                </a:lnTo>
                <a:lnTo>
                  <a:pt x="36" y="11"/>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8740775" y="1301750"/>
            <a:ext cx="52388" cy="17463"/>
          </a:xfrm>
          <a:custGeom>
            <a:avLst/>
            <a:gdLst>
              <a:gd name="T0" fmla="*/ 7 w 66"/>
              <a:gd name="T1" fmla="*/ 0 h 23"/>
              <a:gd name="T2" fmla="*/ 14 w 66"/>
              <a:gd name="T3" fmla="*/ 1 h 23"/>
              <a:gd name="T4" fmla="*/ 22 w 66"/>
              <a:gd name="T5" fmla="*/ 3 h 23"/>
              <a:gd name="T6" fmla="*/ 29 w 66"/>
              <a:gd name="T7" fmla="*/ 4 h 23"/>
              <a:gd name="T8" fmla="*/ 37 w 66"/>
              <a:gd name="T9" fmla="*/ 4 h 23"/>
              <a:gd name="T10" fmla="*/ 44 w 66"/>
              <a:gd name="T11" fmla="*/ 5 h 23"/>
              <a:gd name="T12" fmla="*/ 51 w 66"/>
              <a:gd name="T13" fmla="*/ 6 h 23"/>
              <a:gd name="T14" fmla="*/ 59 w 66"/>
              <a:gd name="T15" fmla="*/ 7 h 23"/>
              <a:gd name="T16" fmla="*/ 66 w 66"/>
              <a:gd name="T17" fmla="*/ 8 h 23"/>
              <a:gd name="T18" fmla="*/ 59 w 66"/>
              <a:gd name="T19" fmla="*/ 11 h 23"/>
              <a:gd name="T20" fmla="*/ 52 w 66"/>
              <a:gd name="T21" fmla="*/ 12 h 23"/>
              <a:gd name="T22" fmla="*/ 45 w 66"/>
              <a:gd name="T23" fmla="*/ 14 h 23"/>
              <a:gd name="T24" fmla="*/ 39 w 66"/>
              <a:gd name="T25" fmla="*/ 15 h 23"/>
              <a:gd name="T26" fmla="*/ 32 w 66"/>
              <a:gd name="T27" fmla="*/ 18 h 23"/>
              <a:gd name="T28" fmla="*/ 27 w 66"/>
              <a:gd name="T29" fmla="*/ 19 h 23"/>
              <a:gd name="T30" fmla="*/ 20 w 66"/>
              <a:gd name="T31" fmla="*/ 21 h 23"/>
              <a:gd name="T32" fmla="*/ 14 w 66"/>
              <a:gd name="T33" fmla="*/ 23 h 23"/>
              <a:gd name="T34" fmla="*/ 11 w 66"/>
              <a:gd name="T35" fmla="*/ 18 h 23"/>
              <a:gd name="T36" fmla="*/ 7 w 66"/>
              <a:gd name="T37" fmla="*/ 13 h 23"/>
              <a:gd name="T38" fmla="*/ 4 w 66"/>
              <a:gd name="T39" fmla="*/ 7 h 23"/>
              <a:gd name="T40" fmla="*/ 0 w 66"/>
              <a:gd name="T41" fmla="*/ 3 h 23"/>
              <a:gd name="T42" fmla="*/ 2 w 66"/>
              <a:gd name="T43" fmla="*/ 3 h 23"/>
              <a:gd name="T44" fmla="*/ 4 w 66"/>
              <a:gd name="T45" fmla="*/ 1 h 23"/>
              <a:gd name="T46" fmla="*/ 6 w 66"/>
              <a:gd name="T47" fmla="*/ 1 h 23"/>
              <a:gd name="T48" fmla="*/ 7 w 6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23">
                <a:moveTo>
                  <a:pt x="7" y="0"/>
                </a:moveTo>
                <a:lnTo>
                  <a:pt x="14" y="1"/>
                </a:lnTo>
                <a:lnTo>
                  <a:pt x="22" y="3"/>
                </a:lnTo>
                <a:lnTo>
                  <a:pt x="29" y="4"/>
                </a:lnTo>
                <a:lnTo>
                  <a:pt x="37" y="4"/>
                </a:lnTo>
                <a:lnTo>
                  <a:pt x="44" y="5"/>
                </a:lnTo>
                <a:lnTo>
                  <a:pt x="51" y="6"/>
                </a:lnTo>
                <a:lnTo>
                  <a:pt x="59" y="7"/>
                </a:lnTo>
                <a:lnTo>
                  <a:pt x="66" y="8"/>
                </a:lnTo>
                <a:lnTo>
                  <a:pt x="59" y="11"/>
                </a:lnTo>
                <a:lnTo>
                  <a:pt x="52" y="12"/>
                </a:lnTo>
                <a:lnTo>
                  <a:pt x="45" y="14"/>
                </a:lnTo>
                <a:lnTo>
                  <a:pt x="39" y="15"/>
                </a:lnTo>
                <a:lnTo>
                  <a:pt x="32" y="18"/>
                </a:lnTo>
                <a:lnTo>
                  <a:pt x="27" y="19"/>
                </a:lnTo>
                <a:lnTo>
                  <a:pt x="20" y="21"/>
                </a:lnTo>
                <a:lnTo>
                  <a:pt x="14" y="23"/>
                </a:lnTo>
                <a:lnTo>
                  <a:pt x="11" y="18"/>
                </a:lnTo>
                <a:lnTo>
                  <a:pt x="7" y="13"/>
                </a:lnTo>
                <a:lnTo>
                  <a:pt x="4" y="7"/>
                </a:lnTo>
                <a:lnTo>
                  <a:pt x="0" y="3"/>
                </a:lnTo>
                <a:lnTo>
                  <a:pt x="2" y="3"/>
                </a:lnTo>
                <a:lnTo>
                  <a:pt x="4" y="1"/>
                </a:lnTo>
                <a:lnTo>
                  <a:pt x="6" y="1"/>
                </a:lnTo>
                <a:lnTo>
                  <a:pt x="7" y="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8553450" y="1562100"/>
            <a:ext cx="134938" cy="65088"/>
          </a:xfrm>
          <a:custGeom>
            <a:avLst/>
            <a:gdLst>
              <a:gd name="T0" fmla="*/ 0 w 169"/>
              <a:gd name="T1" fmla="*/ 0 h 82"/>
              <a:gd name="T2" fmla="*/ 25 w 169"/>
              <a:gd name="T3" fmla="*/ 10 h 82"/>
              <a:gd name="T4" fmla="*/ 46 w 169"/>
              <a:gd name="T5" fmla="*/ 17 h 82"/>
              <a:gd name="T6" fmla="*/ 62 w 169"/>
              <a:gd name="T7" fmla="*/ 25 h 82"/>
              <a:gd name="T8" fmla="*/ 75 w 169"/>
              <a:gd name="T9" fmla="*/ 30 h 82"/>
              <a:gd name="T10" fmla="*/ 84 w 169"/>
              <a:gd name="T11" fmla="*/ 37 h 82"/>
              <a:gd name="T12" fmla="*/ 91 w 169"/>
              <a:gd name="T13" fmla="*/ 43 h 82"/>
              <a:gd name="T14" fmla="*/ 98 w 169"/>
              <a:gd name="T15" fmla="*/ 48 h 82"/>
              <a:gd name="T16" fmla="*/ 105 w 169"/>
              <a:gd name="T17" fmla="*/ 53 h 82"/>
              <a:gd name="T18" fmla="*/ 116 w 169"/>
              <a:gd name="T19" fmla="*/ 51 h 82"/>
              <a:gd name="T20" fmla="*/ 124 w 169"/>
              <a:gd name="T21" fmla="*/ 49 h 82"/>
              <a:gd name="T22" fmla="*/ 132 w 169"/>
              <a:gd name="T23" fmla="*/ 48 h 82"/>
              <a:gd name="T24" fmla="*/ 138 w 169"/>
              <a:gd name="T25" fmla="*/ 48 h 82"/>
              <a:gd name="T26" fmla="*/ 145 w 169"/>
              <a:gd name="T27" fmla="*/ 49 h 82"/>
              <a:gd name="T28" fmla="*/ 151 w 169"/>
              <a:gd name="T29" fmla="*/ 51 h 82"/>
              <a:gd name="T30" fmla="*/ 159 w 169"/>
              <a:gd name="T31" fmla="*/ 55 h 82"/>
              <a:gd name="T32" fmla="*/ 169 w 169"/>
              <a:gd name="T33" fmla="*/ 60 h 82"/>
              <a:gd name="T34" fmla="*/ 147 w 169"/>
              <a:gd name="T35" fmla="*/ 75 h 82"/>
              <a:gd name="T36" fmla="*/ 128 w 169"/>
              <a:gd name="T37" fmla="*/ 82 h 82"/>
              <a:gd name="T38" fmla="*/ 111 w 169"/>
              <a:gd name="T39" fmla="*/ 82 h 82"/>
              <a:gd name="T40" fmla="*/ 93 w 169"/>
              <a:gd name="T41" fmla="*/ 78 h 82"/>
              <a:gd name="T42" fmla="*/ 77 w 169"/>
              <a:gd name="T43" fmla="*/ 67 h 82"/>
              <a:gd name="T44" fmla="*/ 60 w 169"/>
              <a:gd name="T45" fmla="*/ 55 h 82"/>
              <a:gd name="T46" fmla="*/ 41 w 169"/>
              <a:gd name="T47" fmla="*/ 40 h 82"/>
              <a:gd name="T48" fmla="*/ 21 w 169"/>
              <a:gd name="T49" fmla="*/ 22 h 82"/>
              <a:gd name="T50" fmla="*/ 18 w 169"/>
              <a:gd name="T51" fmla="*/ 19 h 82"/>
              <a:gd name="T52" fmla="*/ 11 w 169"/>
              <a:gd name="T53" fmla="*/ 11 h 82"/>
              <a:gd name="T54" fmla="*/ 3 w 169"/>
              <a:gd name="T55" fmla="*/ 4 h 82"/>
              <a:gd name="T56" fmla="*/ 0 w 169"/>
              <a:gd name="T5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82">
                <a:moveTo>
                  <a:pt x="0" y="0"/>
                </a:moveTo>
                <a:lnTo>
                  <a:pt x="25" y="10"/>
                </a:lnTo>
                <a:lnTo>
                  <a:pt x="46" y="17"/>
                </a:lnTo>
                <a:lnTo>
                  <a:pt x="62" y="25"/>
                </a:lnTo>
                <a:lnTo>
                  <a:pt x="75" y="30"/>
                </a:lnTo>
                <a:lnTo>
                  <a:pt x="84" y="37"/>
                </a:lnTo>
                <a:lnTo>
                  <a:pt x="91" y="43"/>
                </a:lnTo>
                <a:lnTo>
                  <a:pt x="98" y="48"/>
                </a:lnTo>
                <a:lnTo>
                  <a:pt x="105" y="53"/>
                </a:lnTo>
                <a:lnTo>
                  <a:pt x="116" y="51"/>
                </a:lnTo>
                <a:lnTo>
                  <a:pt x="124" y="49"/>
                </a:lnTo>
                <a:lnTo>
                  <a:pt x="132" y="48"/>
                </a:lnTo>
                <a:lnTo>
                  <a:pt x="138" y="48"/>
                </a:lnTo>
                <a:lnTo>
                  <a:pt x="145" y="49"/>
                </a:lnTo>
                <a:lnTo>
                  <a:pt x="151" y="51"/>
                </a:lnTo>
                <a:lnTo>
                  <a:pt x="159" y="55"/>
                </a:lnTo>
                <a:lnTo>
                  <a:pt x="169" y="60"/>
                </a:lnTo>
                <a:lnTo>
                  <a:pt x="147" y="75"/>
                </a:lnTo>
                <a:lnTo>
                  <a:pt x="128" y="82"/>
                </a:lnTo>
                <a:lnTo>
                  <a:pt x="111" y="82"/>
                </a:lnTo>
                <a:lnTo>
                  <a:pt x="93" y="78"/>
                </a:lnTo>
                <a:lnTo>
                  <a:pt x="77" y="67"/>
                </a:lnTo>
                <a:lnTo>
                  <a:pt x="60" y="55"/>
                </a:lnTo>
                <a:lnTo>
                  <a:pt x="41" y="40"/>
                </a:lnTo>
                <a:lnTo>
                  <a:pt x="21" y="22"/>
                </a:lnTo>
                <a:lnTo>
                  <a:pt x="18" y="19"/>
                </a:lnTo>
                <a:lnTo>
                  <a:pt x="11" y="11"/>
                </a:lnTo>
                <a:lnTo>
                  <a:pt x="3" y="4"/>
                </a:lnTo>
                <a:lnTo>
                  <a:pt x="0" y="0"/>
                </a:lnTo>
                <a:close/>
              </a:path>
            </a:pathLst>
          </a:custGeom>
          <a:solidFill>
            <a:srgbClr val="FF6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135" name="Group 4134"/>
          <p:cNvGrpSpPr/>
          <p:nvPr/>
        </p:nvGrpSpPr>
        <p:grpSpPr>
          <a:xfrm>
            <a:off x="7442200" y="873125"/>
            <a:ext cx="793751" cy="1100138"/>
            <a:chOff x="7442200" y="873125"/>
            <a:chExt cx="793751" cy="1100138"/>
          </a:xfrm>
        </p:grpSpPr>
        <p:sp>
          <p:nvSpPr>
            <p:cNvPr id="59" name="Freeform 58"/>
            <p:cNvSpPr>
              <a:spLocks/>
            </p:cNvSpPr>
            <p:nvPr/>
          </p:nvSpPr>
          <p:spPr bwMode="auto">
            <a:xfrm>
              <a:off x="7894638" y="1471613"/>
              <a:ext cx="341313" cy="498475"/>
            </a:xfrm>
            <a:custGeom>
              <a:avLst/>
              <a:gdLst>
                <a:gd name="T0" fmla="*/ 13 w 430"/>
                <a:gd name="T1" fmla="*/ 23 h 626"/>
                <a:gd name="T2" fmla="*/ 37 w 430"/>
                <a:gd name="T3" fmla="*/ 49 h 626"/>
                <a:gd name="T4" fmla="*/ 62 w 430"/>
                <a:gd name="T5" fmla="*/ 78 h 626"/>
                <a:gd name="T6" fmla="*/ 88 w 430"/>
                <a:gd name="T7" fmla="*/ 106 h 626"/>
                <a:gd name="T8" fmla="*/ 113 w 430"/>
                <a:gd name="T9" fmla="*/ 134 h 626"/>
                <a:gd name="T10" fmla="*/ 139 w 430"/>
                <a:gd name="T11" fmla="*/ 162 h 626"/>
                <a:gd name="T12" fmla="*/ 164 w 430"/>
                <a:gd name="T13" fmla="*/ 191 h 626"/>
                <a:gd name="T14" fmla="*/ 188 w 430"/>
                <a:gd name="T15" fmla="*/ 217 h 626"/>
                <a:gd name="T16" fmla="*/ 222 w 430"/>
                <a:gd name="T17" fmla="*/ 245 h 626"/>
                <a:gd name="T18" fmla="*/ 233 w 430"/>
                <a:gd name="T19" fmla="*/ 284 h 626"/>
                <a:gd name="T20" fmla="*/ 218 w 430"/>
                <a:gd name="T21" fmla="*/ 337 h 626"/>
                <a:gd name="T22" fmla="*/ 193 w 430"/>
                <a:gd name="T23" fmla="*/ 397 h 626"/>
                <a:gd name="T24" fmla="*/ 190 w 430"/>
                <a:gd name="T25" fmla="*/ 455 h 626"/>
                <a:gd name="T26" fmla="*/ 211 w 430"/>
                <a:gd name="T27" fmla="*/ 499 h 626"/>
                <a:gd name="T28" fmla="*/ 236 w 430"/>
                <a:gd name="T29" fmla="*/ 532 h 626"/>
                <a:gd name="T30" fmla="*/ 268 w 430"/>
                <a:gd name="T31" fmla="*/ 557 h 626"/>
                <a:gd name="T32" fmla="*/ 302 w 430"/>
                <a:gd name="T33" fmla="*/ 575 h 626"/>
                <a:gd name="T34" fmla="*/ 338 w 430"/>
                <a:gd name="T35" fmla="*/ 589 h 626"/>
                <a:gd name="T36" fmla="*/ 372 w 430"/>
                <a:gd name="T37" fmla="*/ 603 h 626"/>
                <a:gd name="T38" fmla="*/ 406 w 430"/>
                <a:gd name="T39" fmla="*/ 618 h 626"/>
                <a:gd name="T40" fmla="*/ 423 w 430"/>
                <a:gd name="T41" fmla="*/ 623 h 626"/>
                <a:gd name="T42" fmla="*/ 428 w 430"/>
                <a:gd name="T43" fmla="*/ 611 h 626"/>
                <a:gd name="T44" fmla="*/ 412 w 430"/>
                <a:gd name="T45" fmla="*/ 600 h 626"/>
                <a:gd name="T46" fmla="*/ 375 w 430"/>
                <a:gd name="T47" fmla="*/ 585 h 626"/>
                <a:gd name="T48" fmla="*/ 339 w 430"/>
                <a:gd name="T49" fmla="*/ 569 h 626"/>
                <a:gd name="T50" fmla="*/ 306 w 430"/>
                <a:gd name="T51" fmla="*/ 550 h 626"/>
                <a:gd name="T52" fmla="*/ 276 w 430"/>
                <a:gd name="T53" fmla="*/ 529 h 626"/>
                <a:gd name="T54" fmla="*/ 249 w 430"/>
                <a:gd name="T55" fmla="*/ 505 h 626"/>
                <a:gd name="T56" fmla="*/ 228 w 430"/>
                <a:gd name="T57" fmla="*/ 476 h 626"/>
                <a:gd name="T58" fmla="*/ 215 w 430"/>
                <a:gd name="T59" fmla="*/ 443 h 626"/>
                <a:gd name="T60" fmla="*/ 219 w 430"/>
                <a:gd name="T61" fmla="*/ 399 h 626"/>
                <a:gd name="T62" fmla="*/ 247 w 430"/>
                <a:gd name="T63" fmla="*/ 344 h 626"/>
                <a:gd name="T64" fmla="*/ 265 w 430"/>
                <a:gd name="T65" fmla="*/ 285 h 626"/>
                <a:gd name="T66" fmla="*/ 249 w 430"/>
                <a:gd name="T67" fmla="*/ 227 h 626"/>
                <a:gd name="T68" fmla="*/ 209 w 430"/>
                <a:gd name="T69" fmla="*/ 185 h 626"/>
                <a:gd name="T70" fmla="*/ 185 w 430"/>
                <a:gd name="T71" fmla="*/ 161 h 626"/>
                <a:gd name="T72" fmla="*/ 160 w 430"/>
                <a:gd name="T73" fmla="*/ 136 h 626"/>
                <a:gd name="T74" fmla="*/ 136 w 430"/>
                <a:gd name="T75" fmla="*/ 111 h 626"/>
                <a:gd name="T76" fmla="*/ 112 w 430"/>
                <a:gd name="T77" fmla="*/ 86 h 626"/>
                <a:gd name="T78" fmla="*/ 89 w 430"/>
                <a:gd name="T79" fmla="*/ 62 h 626"/>
                <a:gd name="T80" fmla="*/ 65 w 430"/>
                <a:gd name="T81" fmla="*/ 36 h 626"/>
                <a:gd name="T82" fmla="*/ 42 w 430"/>
                <a:gd name="T83" fmla="*/ 12 h 626"/>
                <a:gd name="T84" fmla="*/ 23 w 430"/>
                <a:gd name="T85" fmla="*/ 1 h 626"/>
                <a:gd name="T86" fmla="*/ 6 w 430"/>
                <a:gd name="T87" fmla="*/ 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0" h="626">
                  <a:moveTo>
                    <a:pt x="0" y="9"/>
                  </a:moveTo>
                  <a:lnTo>
                    <a:pt x="13" y="23"/>
                  </a:lnTo>
                  <a:lnTo>
                    <a:pt x="24" y="35"/>
                  </a:lnTo>
                  <a:lnTo>
                    <a:pt x="37" y="49"/>
                  </a:lnTo>
                  <a:lnTo>
                    <a:pt x="50" y="63"/>
                  </a:lnTo>
                  <a:lnTo>
                    <a:pt x="62" y="78"/>
                  </a:lnTo>
                  <a:lnTo>
                    <a:pt x="75" y="92"/>
                  </a:lnTo>
                  <a:lnTo>
                    <a:pt x="88" y="106"/>
                  </a:lnTo>
                  <a:lnTo>
                    <a:pt x="101" y="119"/>
                  </a:lnTo>
                  <a:lnTo>
                    <a:pt x="113" y="134"/>
                  </a:lnTo>
                  <a:lnTo>
                    <a:pt x="126" y="148"/>
                  </a:lnTo>
                  <a:lnTo>
                    <a:pt x="139" y="162"/>
                  </a:lnTo>
                  <a:lnTo>
                    <a:pt x="151" y="177"/>
                  </a:lnTo>
                  <a:lnTo>
                    <a:pt x="164" y="191"/>
                  </a:lnTo>
                  <a:lnTo>
                    <a:pt x="177" y="205"/>
                  </a:lnTo>
                  <a:lnTo>
                    <a:pt x="188" y="217"/>
                  </a:lnTo>
                  <a:lnTo>
                    <a:pt x="201" y="231"/>
                  </a:lnTo>
                  <a:lnTo>
                    <a:pt x="222" y="245"/>
                  </a:lnTo>
                  <a:lnTo>
                    <a:pt x="232" y="262"/>
                  </a:lnTo>
                  <a:lnTo>
                    <a:pt x="233" y="284"/>
                  </a:lnTo>
                  <a:lnTo>
                    <a:pt x="227" y="309"/>
                  </a:lnTo>
                  <a:lnTo>
                    <a:pt x="218" y="337"/>
                  </a:lnTo>
                  <a:lnTo>
                    <a:pt x="205" y="367"/>
                  </a:lnTo>
                  <a:lnTo>
                    <a:pt x="193" y="397"/>
                  </a:lnTo>
                  <a:lnTo>
                    <a:pt x="183" y="428"/>
                  </a:lnTo>
                  <a:lnTo>
                    <a:pt x="190" y="455"/>
                  </a:lnTo>
                  <a:lnTo>
                    <a:pt x="200" y="479"/>
                  </a:lnTo>
                  <a:lnTo>
                    <a:pt x="211" y="499"/>
                  </a:lnTo>
                  <a:lnTo>
                    <a:pt x="223" y="517"/>
                  </a:lnTo>
                  <a:lnTo>
                    <a:pt x="236" y="532"/>
                  </a:lnTo>
                  <a:lnTo>
                    <a:pt x="253" y="546"/>
                  </a:lnTo>
                  <a:lnTo>
                    <a:pt x="268" y="557"/>
                  </a:lnTo>
                  <a:lnTo>
                    <a:pt x="285" y="566"/>
                  </a:lnTo>
                  <a:lnTo>
                    <a:pt x="302" y="575"/>
                  </a:lnTo>
                  <a:lnTo>
                    <a:pt x="319" y="582"/>
                  </a:lnTo>
                  <a:lnTo>
                    <a:pt x="338" y="589"/>
                  </a:lnTo>
                  <a:lnTo>
                    <a:pt x="355" y="596"/>
                  </a:lnTo>
                  <a:lnTo>
                    <a:pt x="372" y="603"/>
                  </a:lnTo>
                  <a:lnTo>
                    <a:pt x="390" y="610"/>
                  </a:lnTo>
                  <a:lnTo>
                    <a:pt x="406" y="618"/>
                  </a:lnTo>
                  <a:lnTo>
                    <a:pt x="421" y="626"/>
                  </a:lnTo>
                  <a:lnTo>
                    <a:pt x="423" y="623"/>
                  </a:lnTo>
                  <a:lnTo>
                    <a:pt x="425" y="617"/>
                  </a:lnTo>
                  <a:lnTo>
                    <a:pt x="428" y="611"/>
                  </a:lnTo>
                  <a:lnTo>
                    <a:pt x="430" y="608"/>
                  </a:lnTo>
                  <a:lnTo>
                    <a:pt x="412" y="600"/>
                  </a:lnTo>
                  <a:lnTo>
                    <a:pt x="393" y="593"/>
                  </a:lnTo>
                  <a:lnTo>
                    <a:pt x="375" y="585"/>
                  </a:lnTo>
                  <a:lnTo>
                    <a:pt x="357" y="577"/>
                  </a:lnTo>
                  <a:lnTo>
                    <a:pt x="339" y="569"/>
                  </a:lnTo>
                  <a:lnTo>
                    <a:pt x="322" y="559"/>
                  </a:lnTo>
                  <a:lnTo>
                    <a:pt x="306" y="550"/>
                  </a:lnTo>
                  <a:lnTo>
                    <a:pt x="291" y="540"/>
                  </a:lnTo>
                  <a:lnTo>
                    <a:pt x="276" y="529"/>
                  </a:lnTo>
                  <a:lnTo>
                    <a:pt x="262" y="518"/>
                  </a:lnTo>
                  <a:lnTo>
                    <a:pt x="249" y="505"/>
                  </a:lnTo>
                  <a:lnTo>
                    <a:pt x="239" y="491"/>
                  </a:lnTo>
                  <a:lnTo>
                    <a:pt x="228" y="476"/>
                  </a:lnTo>
                  <a:lnTo>
                    <a:pt x="220" y="461"/>
                  </a:lnTo>
                  <a:lnTo>
                    <a:pt x="215" y="443"/>
                  </a:lnTo>
                  <a:lnTo>
                    <a:pt x="210" y="425"/>
                  </a:lnTo>
                  <a:lnTo>
                    <a:pt x="219" y="399"/>
                  </a:lnTo>
                  <a:lnTo>
                    <a:pt x="233" y="373"/>
                  </a:lnTo>
                  <a:lnTo>
                    <a:pt x="247" y="344"/>
                  </a:lnTo>
                  <a:lnTo>
                    <a:pt x="260" y="314"/>
                  </a:lnTo>
                  <a:lnTo>
                    <a:pt x="265" y="285"/>
                  </a:lnTo>
                  <a:lnTo>
                    <a:pt x="263" y="255"/>
                  </a:lnTo>
                  <a:lnTo>
                    <a:pt x="249" y="227"/>
                  </a:lnTo>
                  <a:lnTo>
                    <a:pt x="220" y="198"/>
                  </a:lnTo>
                  <a:lnTo>
                    <a:pt x="209" y="185"/>
                  </a:lnTo>
                  <a:lnTo>
                    <a:pt x="196" y="174"/>
                  </a:lnTo>
                  <a:lnTo>
                    <a:pt x="185" y="161"/>
                  </a:lnTo>
                  <a:lnTo>
                    <a:pt x="172" y="148"/>
                  </a:lnTo>
                  <a:lnTo>
                    <a:pt x="160" y="136"/>
                  </a:lnTo>
                  <a:lnTo>
                    <a:pt x="148" y="124"/>
                  </a:lnTo>
                  <a:lnTo>
                    <a:pt x="136" y="111"/>
                  </a:lnTo>
                  <a:lnTo>
                    <a:pt x="125" y="99"/>
                  </a:lnTo>
                  <a:lnTo>
                    <a:pt x="112" y="86"/>
                  </a:lnTo>
                  <a:lnTo>
                    <a:pt x="101" y="73"/>
                  </a:lnTo>
                  <a:lnTo>
                    <a:pt x="89" y="62"/>
                  </a:lnTo>
                  <a:lnTo>
                    <a:pt x="77" y="49"/>
                  </a:lnTo>
                  <a:lnTo>
                    <a:pt x="65" y="36"/>
                  </a:lnTo>
                  <a:lnTo>
                    <a:pt x="53" y="24"/>
                  </a:lnTo>
                  <a:lnTo>
                    <a:pt x="42" y="12"/>
                  </a:lnTo>
                  <a:lnTo>
                    <a:pt x="30" y="0"/>
                  </a:lnTo>
                  <a:lnTo>
                    <a:pt x="23" y="1"/>
                  </a:lnTo>
                  <a:lnTo>
                    <a:pt x="14" y="4"/>
                  </a:lnTo>
                  <a:lnTo>
                    <a:pt x="6" y="8"/>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7921625" y="1487488"/>
              <a:ext cx="287338" cy="466725"/>
            </a:xfrm>
            <a:custGeom>
              <a:avLst/>
              <a:gdLst>
                <a:gd name="T0" fmla="*/ 22 w 363"/>
                <a:gd name="T1" fmla="*/ 25 h 590"/>
                <a:gd name="T2" fmla="*/ 68 w 363"/>
                <a:gd name="T3" fmla="*/ 78 h 590"/>
                <a:gd name="T4" fmla="*/ 114 w 363"/>
                <a:gd name="T5" fmla="*/ 134 h 590"/>
                <a:gd name="T6" fmla="*/ 160 w 363"/>
                <a:gd name="T7" fmla="*/ 187 h 590"/>
                <a:gd name="T8" fmla="*/ 200 w 363"/>
                <a:gd name="T9" fmla="*/ 228 h 590"/>
                <a:gd name="T10" fmla="*/ 207 w 363"/>
                <a:gd name="T11" fmla="*/ 270 h 590"/>
                <a:gd name="T12" fmla="*/ 190 w 363"/>
                <a:gd name="T13" fmla="*/ 321 h 590"/>
                <a:gd name="T14" fmla="*/ 164 w 363"/>
                <a:gd name="T15" fmla="*/ 378 h 590"/>
                <a:gd name="T16" fmla="*/ 161 w 363"/>
                <a:gd name="T17" fmla="*/ 432 h 590"/>
                <a:gd name="T18" fmla="*/ 178 w 363"/>
                <a:gd name="T19" fmla="*/ 475 h 590"/>
                <a:gd name="T20" fmla="*/ 201 w 363"/>
                <a:gd name="T21" fmla="*/ 504 h 590"/>
                <a:gd name="T22" fmla="*/ 228 w 363"/>
                <a:gd name="T23" fmla="*/ 528 h 590"/>
                <a:gd name="T24" fmla="*/ 258 w 363"/>
                <a:gd name="T25" fmla="*/ 544 h 590"/>
                <a:gd name="T26" fmla="*/ 288 w 363"/>
                <a:gd name="T27" fmla="*/ 556 h 590"/>
                <a:gd name="T28" fmla="*/ 319 w 363"/>
                <a:gd name="T29" fmla="*/ 568 h 590"/>
                <a:gd name="T30" fmla="*/ 348 w 363"/>
                <a:gd name="T31" fmla="*/ 582 h 590"/>
                <a:gd name="T32" fmla="*/ 362 w 363"/>
                <a:gd name="T33" fmla="*/ 587 h 590"/>
                <a:gd name="T34" fmla="*/ 359 w 363"/>
                <a:gd name="T35" fmla="*/ 586 h 590"/>
                <a:gd name="T36" fmla="*/ 345 w 363"/>
                <a:gd name="T37" fmla="*/ 576 h 590"/>
                <a:gd name="T38" fmla="*/ 311 w 363"/>
                <a:gd name="T39" fmla="*/ 563 h 590"/>
                <a:gd name="T40" fmla="*/ 279 w 363"/>
                <a:gd name="T41" fmla="*/ 549 h 590"/>
                <a:gd name="T42" fmla="*/ 249 w 363"/>
                <a:gd name="T43" fmla="*/ 533 h 590"/>
                <a:gd name="T44" fmla="*/ 221 w 363"/>
                <a:gd name="T45" fmla="*/ 514 h 590"/>
                <a:gd name="T46" fmla="*/ 199 w 363"/>
                <a:gd name="T47" fmla="*/ 491 h 590"/>
                <a:gd name="T48" fmla="*/ 182 w 363"/>
                <a:gd name="T49" fmla="*/ 463 h 590"/>
                <a:gd name="T50" fmla="*/ 170 w 363"/>
                <a:gd name="T51" fmla="*/ 430 h 590"/>
                <a:gd name="T52" fmla="*/ 177 w 363"/>
                <a:gd name="T53" fmla="*/ 385 h 590"/>
                <a:gd name="T54" fmla="*/ 204 w 363"/>
                <a:gd name="T55" fmla="*/ 331 h 590"/>
                <a:gd name="T56" fmla="*/ 222 w 363"/>
                <a:gd name="T57" fmla="*/ 274 h 590"/>
                <a:gd name="T58" fmla="*/ 208 w 363"/>
                <a:gd name="T59" fmla="*/ 219 h 590"/>
                <a:gd name="T60" fmla="*/ 162 w 363"/>
                <a:gd name="T61" fmla="*/ 169 h 590"/>
                <a:gd name="T62" fmla="*/ 120 w 363"/>
                <a:gd name="T63" fmla="*/ 121 h 590"/>
                <a:gd name="T64" fmla="*/ 78 w 363"/>
                <a:gd name="T65" fmla="*/ 73 h 590"/>
                <a:gd name="T66" fmla="*/ 35 w 363"/>
                <a:gd name="T67" fmla="*/ 24 h 590"/>
                <a:gd name="T68" fmla="*/ 10 w 363"/>
                <a:gd name="T69" fmla="*/ 1 h 590"/>
                <a:gd name="T70" fmla="*/ 3 w 363"/>
                <a:gd name="T71"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3" h="590">
                  <a:moveTo>
                    <a:pt x="0" y="0"/>
                  </a:moveTo>
                  <a:lnTo>
                    <a:pt x="22" y="25"/>
                  </a:lnTo>
                  <a:lnTo>
                    <a:pt x="45" y="52"/>
                  </a:lnTo>
                  <a:lnTo>
                    <a:pt x="68" y="78"/>
                  </a:lnTo>
                  <a:lnTo>
                    <a:pt x="91" y="106"/>
                  </a:lnTo>
                  <a:lnTo>
                    <a:pt x="114" y="134"/>
                  </a:lnTo>
                  <a:lnTo>
                    <a:pt x="137" y="160"/>
                  </a:lnTo>
                  <a:lnTo>
                    <a:pt x="160" y="187"/>
                  </a:lnTo>
                  <a:lnTo>
                    <a:pt x="182" y="212"/>
                  </a:lnTo>
                  <a:lnTo>
                    <a:pt x="200" y="228"/>
                  </a:lnTo>
                  <a:lnTo>
                    <a:pt x="208" y="248"/>
                  </a:lnTo>
                  <a:lnTo>
                    <a:pt x="207" y="270"/>
                  </a:lnTo>
                  <a:lnTo>
                    <a:pt x="200" y="295"/>
                  </a:lnTo>
                  <a:lnTo>
                    <a:pt x="190" y="321"/>
                  </a:lnTo>
                  <a:lnTo>
                    <a:pt x="177" y="349"/>
                  </a:lnTo>
                  <a:lnTo>
                    <a:pt x="164" y="378"/>
                  </a:lnTo>
                  <a:lnTo>
                    <a:pt x="155" y="407"/>
                  </a:lnTo>
                  <a:lnTo>
                    <a:pt x="161" y="432"/>
                  </a:lnTo>
                  <a:lnTo>
                    <a:pt x="169" y="455"/>
                  </a:lnTo>
                  <a:lnTo>
                    <a:pt x="178" y="475"/>
                  </a:lnTo>
                  <a:lnTo>
                    <a:pt x="190" y="491"/>
                  </a:lnTo>
                  <a:lnTo>
                    <a:pt x="201" y="504"/>
                  </a:lnTo>
                  <a:lnTo>
                    <a:pt x="214" y="517"/>
                  </a:lnTo>
                  <a:lnTo>
                    <a:pt x="228" y="528"/>
                  </a:lnTo>
                  <a:lnTo>
                    <a:pt x="243" y="536"/>
                  </a:lnTo>
                  <a:lnTo>
                    <a:pt x="258" y="544"/>
                  </a:lnTo>
                  <a:lnTo>
                    <a:pt x="273" y="549"/>
                  </a:lnTo>
                  <a:lnTo>
                    <a:pt x="288" y="556"/>
                  </a:lnTo>
                  <a:lnTo>
                    <a:pt x="303" y="562"/>
                  </a:lnTo>
                  <a:lnTo>
                    <a:pt x="319" y="568"/>
                  </a:lnTo>
                  <a:lnTo>
                    <a:pt x="334" y="575"/>
                  </a:lnTo>
                  <a:lnTo>
                    <a:pt x="348" y="582"/>
                  </a:lnTo>
                  <a:lnTo>
                    <a:pt x="362" y="590"/>
                  </a:lnTo>
                  <a:lnTo>
                    <a:pt x="362" y="587"/>
                  </a:lnTo>
                  <a:lnTo>
                    <a:pt x="360" y="587"/>
                  </a:lnTo>
                  <a:lnTo>
                    <a:pt x="359" y="586"/>
                  </a:lnTo>
                  <a:lnTo>
                    <a:pt x="363" y="582"/>
                  </a:lnTo>
                  <a:lnTo>
                    <a:pt x="345" y="576"/>
                  </a:lnTo>
                  <a:lnTo>
                    <a:pt x="328" y="569"/>
                  </a:lnTo>
                  <a:lnTo>
                    <a:pt x="311" y="563"/>
                  </a:lnTo>
                  <a:lnTo>
                    <a:pt x="295" y="556"/>
                  </a:lnTo>
                  <a:lnTo>
                    <a:pt x="279" y="549"/>
                  </a:lnTo>
                  <a:lnTo>
                    <a:pt x="262" y="541"/>
                  </a:lnTo>
                  <a:lnTo>
                    <a:pt x="249" y="533"/>
                  </a:lnTo>
                  <a:lnTo>
                    <a:pt x="235" y="524"/>
                  </a:lnTo>
                  <a:lnTo>
                    <a:pt x="221" y="514"/>
                  </a:lnTo>
                  <a:lnTo>
                    <a:pt x="209" y="503"/>
                  </a:lnTo>
                  <a:lnTo>
                    <a:pt x="199" y="491"/>
                  </a:lnTo>
                  <a:lnTo>
                    <a:pt x="190" y="478"/>
                  </a:lnTo>
                  <a:lnTo>
                    <a:pt x="182" y="463"/>
                  </a:lnTo>
                  <a:lnTo>
                    <a:pt x="175" y="447"/>
                  </a:lnTo>
                  <a:lnTo>
                    <a:pt x="170" y="430"/>
                  </a:lnTo>
                  <a:lnTo>
                    <a:pt x="168" y="410"/>
                  </a:lnTo>
                  <a:lnTo>
                    <a:pt x="177" y="385"/>
                  </a:lnTo>
                  <a:lnTo>
                    <a:pt x="190" y="358"/>
                  </a:lnTo>
                  <a:lnTo>
                    <a:pt x="204" y="331"/>
                  </a:lnTo>
                  <a:lnTo>
                    <a:pt x="215" y="303"/>
                  </a:lnTo>
                  <a:lnTo>
                    <a:pt x="222" y="274"/>
                  </a:lnTo>
                  <a:lnTo>
                    <a:pt x="221" y="247"/>
                  </a:lnTo>
                  <a:lnTo>
                    <a:pt x="208" y="219"/>
                  </a:lnTo>
                  <a:lnTo>
                    <a:pt x="183" y="192"/>
                  </a:lnTo>
                  <a:lnTo>
                    <a:pt x="162" y="169"/>
                  </a:lnTo>
                  <a:lnTo>
                    <a:pt x="140" y="145"/>
                  </a:lnTo>
                  <a:lnTo>
                    <a:pt x="120" y="121"/>
                  </a:lnTo>
                  <a:lnTo>
                    <a:pt x="99" y="97"/>
                  </a:lnTo>
                  <a:lnTo>
                    <a:pt x="78" y="73"/>
                  </a:lnTo>
                  <a:lnTo>
                    <a:pt x="56" y="48"/>
                  </a:lnTo>
                  <a:lnTo>
                    <a:pt x="35" y="24"/>
                  </a:lnTo>
                  <a:lnTo>
                    <a:pt x="14" y="1"/>
                  </a:lnTo>
                  <a:lnTo>
                    <a:pt x="10" y="1"/>
                  </a:lnTo>
                  <a:lnTo>
                    <a:pt x="7" y="1"/>
                  </a:lnTo>
                  <a:lnTo>
                    <a:pt x="3" y="0"/>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7510463" y="873125"/>
              <a:ext cx="515938" cy="677863"/>
            </a:xfrm>
            <a:custGeom>
              <a:avLst/>
              <a:gdLst>
                <a:gd name="T0" fmla="*/ 560 w 651"/>
                <a:gd name="T1" fmla="*/ 807 h 856"/>
                <a:gd name="T2" fmla="*/ 538 w 651"/>
                <a:gd name="T3" fmla="*/ 813 h 856"/>
                <a:gd name="T4" fmla="*/ 522 w 651"/>
                <a:gd name="T5" fmla="*/ 813 h 856"/>
                <a:gd name="T6" fmla="*/ 504 w 651"/>
                <a:gd name="T7" fmla="*/ 809 h 856"/>
                <a:gd name="T8" fmla="*/ 485 w 651"/>
                <a:gd name="T9" fmla="*/ 814 h 856"/>
                <a:gd name="T10" fmla="*/ 468 w 651"/>
                <a:gd name="T11" fmla="*/ 830 h 856"/>
                <a:gd name="T12" fmla="*/ 447 w 651"/>
                <a:gd name="T13" fmla="*/ 845 h 856"/>
                <a:gd name="T14" fmla="*/ 425 w 651"/>
                <a:gd name="T15" fmla="*/ 855 h 856"/>
                <a:gd name="T16" fmla="*/ 416 w 651"/>
                <a:gd name="T17" fmla="*/ 842 h 856"/>
                <a:gd name="T18" fmla="*/ 428 w 651"/>
                <a:gd name="T19" fmla="*/ 816 h 856"/>
                <a:gd name="T20" fmla="*/ 440 w 651"/>
                <a:gd name="T21" fmla="*/ 787 h 856"/>
                <a:gd name="T22" fmla="*/ 444 w 651"/>
                <a:gd name="T23" fmla="*/ 754 h 856"/>
                <a:gd name="T24" fmla="*/ 422 w 651"/>
                <a:gd name="T25" fmla="*/ 735 h 856"/>
                <a:gd name="T26" fmla="*/ 391 w 651"/>
                <a:gd name="T27" fmla="*/ 737 h 856"/>
                <a:gd name="T28" fmla="*/ 359 w 651"/>
                <a:gd name="T29" fmla="*/ 742 h 856"/>
                <a:gd name="T30" fmla="*/ 326 w 651"/>
                <a:gd name="T31" fmla="*/ 742 h 856"/>
                <a:gd name="T32" fmla="*/ 294 w 651"/>
                <a:gd name="T33" fmla="*/ 734 h 856"/>
                <a:gd name="T34" fmla="*/ 263 w 651"/>
                <a:gd name="T35" fmla="*/ 720 h 856"/>
                <a:gd name="T36" fmla="*/ 234 w 651"/>
                <a:gd name="T37" fmla="*/ 701 h 856"/>
                <a:gd name="T38" fmla="*/ 205 w 651"/>
                <a:gd name="T39" fmla="*/ 683 h 856"/>
                <a:gd name="T40" fmla="*/ 171 w 651"/>
                <a:gd name="T41" fmla="*/ 663 h 856"/>
                <a:gd name="T42" fmla="*/ 135 w 651"/>
                <a:gd name="T43" fmla="*/ 635 h 856"/>
                <a:gd name="T44" fmla="*/ 105 w 651"/>
                <a:gd name="T45" fmla="*/ 602 h 856"/>
                <a:gd name="T46" fmla="*/ 81 w 651"/>
                <a:gd name="T47" fmla="*/ 568 h 856"/>
                <a:gd name="T48" fmla="*/ 59 w 651"/>
                <a:gd name="T49" fmla="*/ 531 h 856"/>
                <a:gd name="T50" fmla="*/ 40 w 651"/>
                <a:gd name="T51" fmla="*/ 493 h 856"/>
                <a:gd name="T52" fmla="*/ 24 w 651"/>
                <a:gd name="T53" fmla="*/ 454 h 856"/>
                <a:gd name="T54" fmla="*/ 8 w 651"/>
                <a:gd name="T55" fmla="*/ 415 h 856"/>
                <a:gd name="T56" fmla="*/ 0 w 651"/>
                <a:gd name="T57" fmla="*/ 335 h 856"/>
                <a:gd name="T58" fmla="*/ 5 w 651"/>
                <a:gd name="T59" fmla="*/ 235 h 856"/>
                <a:gd name="T60" fmla="*/ 28 w 651"/>
                <a:gd name="T61" fmla="*/ 152 h 856"/>
                <a:gd name="T62" fmla="*/ 80 w 651"/>
                <a:gd name="T63" fmla="*/ 78 h 856"/>
                <a:gd name="T64" fmla="*/ 134 w 651"/>
                <a:gd name="T65" fmla="*/ 36 h 856"/>
                <a:gd name="T66" fmla="*/ 163 w 651"/>
                <a:gd name="T67" fmla="*/ 23 h 856"/>
                <a:gd name="T68" fmla="*/ 191 w 651"/>
                <a:gd name="T69" fmla="*/ 13 h 856"/>
                <a:gd name="T70" fmla="*/ 223 w 651"/>
                <a:gd name="T71" fmla="*/ 6 h 856"/>
                <a:gd name="T72" fmla="*/ 255 w 651"/>
                <a:gd name="T73" fmla="*/ 1 h 856"/>
                <a:gd name="T74" fmla="*/ 289 w 651"/>
                <a:gd name="T75" fmla="*/ 0 h 856"/>
                <a:gd name="T76" fmla="*/ 324 w 651"/>
                <a:gd name="T77" fmla="*/ 5 h 856"/>
                <a:gd name="T78" fmla="*/ 360 w 651"/>
                <a:gd name="T79" fmla="*/ 15 h 856"/>
                <a:gd name="T80" fmla="*/ 418 w 651"/>
                <a:gd name="T81" fmla="*/ 46 h 856"/>
                <a:gd name="T82" fmla="*/ 494 w 651"/>
                <a:gd name="T83" fmla="*/ 106 h 856"/>
                <a:gd name="T84" fmla="*/ 559 w 651"/>
                <a:gd name="T85" fmla="*/ 182 h 856"/>
                <a:gd name="T86" fmla="*/ 610 w 651"/>
                <a:gd name="T87" fmla="*/ 268 h 856"/>
                <a:gd name="T88" fmla="*/ 642 w 651"/>
                <a:gd name="T89" fmla="*/ 361 h 856"/>
                <a:gd name="T90" fmla="*/ 651 w 651"/>
                <a:gd name="T91" fmla="*/ 455 h 856"/>
                <a:gd name="T92" fmla="*/ 635 w 651"/>
                <a:gd name="T93" fmla="*/ 546 h 856"/>
                <a:gd name="T94" fmla="*/ 589 w 651"/>
                <a:gd name="T95" fmla="*/ 630 h 856"/>
                <a:gd name="T96" fmla="*/ 558 w 651"/>
                <a:gd name="T97" fmla="*/ 678 h 856"/>
                <a:gd name="T98" fmla="*/ 569 w 651"/>
                <a:gd name="T99" fmla="*/ 698 h 856"/>
                <a:gd name="T100" fmla="*/ 583 w 651"/>
                <a:gd name="T101" fmla="*/ 716 h 856"/>
                <a:gd name="T102" fmla="*/ 602 w 651"/>
                <a:gd name="T103" fmla="*/ 730 h 856"/>
                <a:gd name="T104" fmla="*/ 611 w 651"/>
                <a:gd name="T105" fmla="*/ 745 h 856"/>
                <a:gd name="T106" fmla="*/ 605 w 651"/>
                <a:gd name="T107" fmla="*/ 757 h 856"/>
                <a:gd name="T108" fmla="*/ 596 w 651"/>
                <a:gd name="T109" fmla="*/ 764 h 856"/>
                <a:gd name="T110" fmla="*/ 581 w 651"/>
                <a:gd name="T111" fmla="*/ 771 h 856"/>
                <a:gd name="T112" fmla="*/ 575 w 651"/>
                <a:gd name="T113" fmla="*/ 781 h 856"/>
                <a:gd name="T114" fmla="*/ 583 w 651"/>
                <a:gd name="T115" fmla="*/ 791 h 856"/>
                <a:gd name="T116" fmla="*/ 586 w 651"/>
                <a:gd name="T117" fmla="*/ 798 h 856"/>
                <a:gd name="T118" fmla="*/ 579 w 651"/>
                <a:gd name="T119" fmla="*/ 801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1" h="856">
                  <a:moveTo>
                    <a:pt x="576" y="802"/>
                  </a:moveTo>
                  <a:lnTo>
                    <a:pt x="560" y="807"/>
                  </a:lnTo>
                  <a:lnTo>
                    <a:pt x="547" y="811"/>
                  </a:lnTo>
                  <a:lnTo>
                    <a:pt x="538" y="813"/>
                  </a:lnTo>
                  <a:lnTo>
                    <a:pt x="530" y="813"/>
                  </a:lnTo>
                  <a:lnTo>
                    <a:pt x="522" y="813"/>
                  </a:lnTo>
                  <a:lnTo>
                    <a:pt x="514" y="811"/>
                  </a:lnTo>
                  <a:lnTo>
                    <a:pt x="504" y="809"/>
                  </a:lnTo>
                  <a:lnTo>
                    <a:pt x="491" y="806"/>
                  </a:lnTo>
                  <a:lnTo>
                    <a:pt x="485" y="814"/>
                  </a:lnTo>
                  <a:lnTo>
                    <a:pt x="477" y="822"/>
                  </a:lnTo>
                  <a:lnTo>
                    <a:pt x="468" y="830"/>
                  </a:lnTo>
                  <a:lnTo>
                    <a:pt x="459" y="839"/>
                  </a:lnTo>
                  <a:lnTo>
                    <a:pt x="447" y="845"/>
                  </a:lnTo>
                  <a:lnTo>
                    <a:pt x="436" y="851"/>
                  </a:lnTo>
                  <a:lnTo>
                    <a:pt x="425" y="855"/>
                  </a:lnTo>
                  <a:lnTo>
                    <a:pt x="415" y="856"/>
                  </a:lnTo>
                  <a:lnTo>
                    <a:pt x="416" y="842"/>
                  </a:lnTo>
                  <a:lnTo>
                    <a:pt x="421" y="829"/>
                  </a:lnTo>
                  <a:lnTo>
                    <a:pt x="428" y="816"/>
                  </a:lnTo>
                  <a:lnTo>
                    <a:pt x="435" y="802"/>
                  </a:lnTo>
                  <a:lnTo>
                    <a:pt x="440" y="787"/>
                  </a:lnTo>
                  <a:lnTo>
                    <a:pt x="444" y="771"/>
                  </a:lnTo>
                  <a:lnTo>
                    <a:pt x="444" y="754"/>
                  </a:lnTo>
                  <a:lnTo>
                    <a:pt x="438" y="737"/>
                  </a:lnTo>
                  <a:lnTo>
                    <a:pt x="422" y="735"/>
                  </a:lnTo>
                  <a:lnTo>
                    <a:pt x="407" y="736"/>
                  </a:lnTo>
                  <a:lnTo>
                    <a:pt x="391" y="737"/>
                  </a:lnTo>
                  <a:lnTo>
                    <a:pt x="375" y="740"/>
                  </a:lnTo>
                  <a:lnTo>
                    <a:pt x="359" y="742"/>
                  </a:lnTo>
                  <a:lnTo>
                    <a:pt x="342" y="742"/>
                  </a:lnTo>
                  <a:lnTo>
                    <a:pt x="326" y="742"/>
                  </a:lnTo>
                  <a:lnTo>
                    <a:pt x="310" y="738"/>
                  </a:lnTo>
                  <a:lnTo>
                    <a:pt x="294" y="734"/>
                  </a:lnTo>
                  <a:lnTo>
                    <a:pt x="279" y="728"/>
                  </a:lnTo>
                  <a:lnTo>
                    <a:pt x="263" y="720"/>
                  </a:lnTo>
                  <a:lnTo>
                    <a:pt x="249" y="711"/>
                  </a:lnTo>
                  <a:lnTo>
                    <a:pt x="234" y="701"/>
                  </a:lnTo>
                  <a:lnTo>
                    <a:pt x="220" y="692"/>
                  </a:lnTo>
                  <a:lnTo>
                    <a:pt x="205" y="683"/>
                  </a:lnTo>
                  <a:lnTo>
                    <a:pt x="191" y="676"/>
                  </a:lnTo>
                  <a:lnTo>
                    <a:pt x="171" y="663"/>
                  </a:lnTo>
                  <a:lnTo>
                    <a:pt x="152" y="650"/>
                  </a:lnTo>
                  <a:lnTo>
                    <a:pt x="135" y="635"/>
                  </a:lnTo>
                  <a:lnTo>
                    <a:pt x="120" y="619"/>
                  </a:lnTo>
                  <a:lnTo>
                    <a:pt x="105" y="602"/>
                  </a:lnTo>
                  <a:lnTo>
                    <a:pt x="92" y="585"/>
                  </a:lnTo>
                  <a:lnTo>
                    <a:pt x="81" y="568"/>
                  </a:lnTo>
                  <a:lnTo>
                    <a:pt x="69" y="549"/>
                  </a:lnTo>
                  <a:lnTo>
                    <a:pt x="59" y="531"/>
                  </a:lnTo>
                  <a:lnTo>
                    <a:pt x="50" y="513"/>
                  </a:lnTo>
                  <a:lnTo>
                    <a:pt x="40" y="493"/>
                  </a:lnTo>
                  <a:lnTo>
                    <a:pt x="32" y="473"/>
                  </a:lnTo>
                  <a:lnTo>
                    <a:pt x="24" y="454"/>
                  </a:lnTo>
                  <a:lnTo>
                    <a:pt x="16" y="434"/>
                  </a:lnTo>
                  <a:lnTo>
                    <a:pt x="8" y="415"/>
                  </a:lnTo>
                  <a:lnTo>
                    <a:pt x="0" y="395"/>
                  </a:lnTo>
                  <a:lnTo>
                    <a:pt x="0" y="335"/>
                  </a:lnTo>
                  <a:lnTo>
                    <a:pt x="0" y="282"/>
                  </a:lnTo>
                  <a:lnTo>
                    <a:pt x="5" y="235"/>
                  </a:lnTo>
                  <a:lnTo>
                    <a:pt x="13" y="192"/>
                  </a:lnTo>
                  <a:lnTo>
                    <a:pt x="28" y="152"/>
                  </a:lnTo>
                  <a:lnTo>
                    <a:pt x="50" y="115"/>
                  </a:lnTo>
                  <a:lnTo>
                    <a:pt x="80" y="78"/>
                  </a:lnTo>
                  <a:lnTo>
                    <a:pt x="121" y="42"/>
                  </a:lnTo>
                  <a:lnTo>
                    <a:pt x="134" y="36"/>
                  </a:lnTo>
                  <a:lnTo>
                    <a:pt x="148" y="29"/>
                  </a:lnTo>
                  <a:lnTo>
                    <a:pt x="163" y="23"/>
                  </a:lnTo>
                  <a:lnTo>
                    <a:pt x="176" y="19"/>
                  </a:lnTo>
                  <a:lnTo>
                    <a:pt x="191" y="13"/>
                  </a:lnTo>
                  <a:lnTo>
                    <a:pt x="208" y="9"/>
                  </a:lnTo>
                  <a:lnTo>
                    <a:pt x="223" y="6"/>
                  </a:lnTo>
                  <a:lnTo>
                    <a:pt x="239" y="2"/>
                  </a:lnTo>
                  <a:lnTo>
                    <a:pt x="255" y="1"/>
                  </a:lnTo>
                  <a:lnTo>
                    <a:pt x="272" y="0"/>
                  </a:lnTo>
                  <a:lnTo>
                    <a:pt x="289" y="0"/>
                  </a:lnTo>
                  <a:lnTo>
                    <a:pt x="307" y="2"/>
                  </a:lnTo>
                  <a:lnTo>
                    <a:pt x="324" y="5"/>
                  </a:lnTo>
                  <a:lnTo>
                    <a:pt x="341" y="9"/>
                  </a:lnTo>
                  <a:lnTo>
                    <a:pt x="360" y="15"/>
                  </a:lnTo>
                  <a:lnTo>
                    <a:pt x="378" y="23"/>
                  </a:lnTo>
                  <a:lnTo>
                    <a:pt x="418" y="46"/>
                  </a:lnTo>
                  <a:lnTo>
                    <a:pt x="458" y="74"/>
                  </a:lnTo>
                  <a:lnTo>
                    <a:pt x="494" y="106"/>
                  </a:lnTo>
                  <a:lnTo>
                    <a:pt x="529" y="143"/>
                  </a:lnTo>
                  <a:lnTo>
                    <a:pt x="559" y="182"/>
                  </a:lnTo>
                  <a:lnTo>
                    <a:pt x="587" y="224"/>
                  </a:lnTo>
                  <a:lnTo>
                    <a:pt x="610" y="268"/>
                  </a:lnTo>
                  <a:lnTo>
                    <a:pt x="628" y="313"/>
                  </a:lnTo>
                  <a:lnTo>
                    <a:pt x="642" y="361"/>
                  </a:lnTo>
                  <a:lnTo>
                    <a:pt x="649" y="408"/>
                  </a:lnTo>
                  <a:lnTo>
                    <a:pt x="651" y="455"/>
                  </a:lnTo>
                  <a:lnTo>
                    <a:pt x="647" y="501"/>
                  </a:lnTo>
                  <a:lnTo>
                    <a:pt x="635" y="546"/>
                  </a:lnTo>
                  <a:lnTo>
                    <a:pt x="615" y="590"/>
                  </a:lnTo>
                  <a:lnTo>
                    <a:pt x="589" y="630"/>
                  </a:lnTo>
                  <a:lnTo>
                    <a:pt x="553" y="668"/>
                  </a:lnTo>
                  <a:lnTo>
                    <a:pt x="558" y="678"/>
                  </a:lnTo>
                  <a:lnTo>
                    <a:pt x="562" y="689"/>
                  </a:lnTo>
                  <a:lnTo>
                    <a:pt x="569" y="698"/>
                  </a:lnTo>
                  <a:lnTo>
                    <a:pt x="576" y="707"/>
                  </a:lnTo>
                  <a:lnTo>
                    <a:pt x="583" y="716"/>
                  </a:lnTo>
                  <a:lnTo>
                    <a:pt x="592" y="725"/>
                  </a:lnTo>
                  <a:lnTo>
                    <a:pt x="602" y="730"/>
                  </a:lnTo>
                  <a:lnTo>
                    <a:pt x="612" y="736"/>
                  </a:lnTo>
                  <a:lnTo>
                    <a:pt x="611" y="745"/>
                  </a:lnTo>
                  <a:lnTo>
                    <a:pt x="609" y="752"/>
                  </a:lnTo>
                  <a:lnTo>
                    <a:pt x="605" y="757"/>
                  </a:lnTo>
                  <a:lnTo>
                    <a:pt x="602" y="760"/>
                  </a:lnTo>
                  <a:lnTo>
                    <a:pt x="596" y="764"/>
                  </a:lnTo>
                  <a:lnTo>
                    <a:pt x="589" y="766"/>
                  </a:lnTo>
                  <a:lnTo>
                    <a:pt x="581" y="771"/>
                  </a:lnTo>
                  <a:lnTo>
                    <a:pt x="571" y="775"/>
                  </a:lnTo>
                  <a:lnTo>
                    <a:pt x="575" y="781"/>
                  </a:lnTo>
                  <a:lnTo>
                    <a:pt x="579" y="786"/>
                  </a:lnTo>
                  <a:lnTo>
                    <a:pt x="583" y="791"/>
                  </a:lnTo>
                  <a:lnTo>
                    <a:pt x="588" y="797"/>
                  </a:lnTo>
                  <a:lnTo>
                    <a:pt x="586" y="798"/>
                  </a:lnTo>
                  <a:lnTo>
                    <a:pt x="582" y="799"/>
                  </a:lnTo>
                  <a:lnTo>
                    <a:pt x="579" y="801"/>
                  </a:lnTo>
                  <a:lnTo>
                    <a:pt x="576" y="8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7518400" y="889000"/>
              <a:ext cx="490538" cy="558800"/>
            </a:xfrm>
            <a:custGeom>
              <a:avLst/>
              <a:gdLst>
                <a:gd name="T0" fmla="*/ 155 w 617"/>
                <a:gd name="T1" fmla="*/ 16 h 703"/>
                <a:gd name="T2" fmla="*/ 113 w 617"/>
                <a:gd name="T3" fmla="*/ 41 h 703"/>
                <a:gd name="T4" fmla="*/ 76 w 617"/>
                <a:gd name="T5" fmla="*/ 79 h 703"/>
                <a:gd name="T6" fmla="*/ 45 w 617"/>
                <a:gd name="T7" fmla="*/ 126 h 703"/>
                <a:gd name="T8" fmla="*/ 20 w 617"/>
                <a:gd name="T9" fmla="*/ 180 h 703"/>
                <a:gd name="T10" fmla="*/ 5 w 617"/>
                <a:gd name="T11" fmla="*/ 237 h 703"/>
                <a:gd name="T12" fmla="*/ 0 w 617"/>
                <a:gd name="T13" fmla="*/ 296 h 703"/>
                <a:gd name="T14" fmla="*/ 7 w 617"/>
                <a:gd name="T15" fmla="*/ 352 h 703"/>
                <a:gd name="T16" fmla="*/ 24 w 617"/>
                <a:gd name="T17" fmla="*/ 407 h 703"/>
                <a:gd name="T18" fmla="*/ 49 w 617"/>
                <a:gd name="T19" fmla="*/ 461 h 703"/>
                <a:gd name="T20" fmla="*/ 80 w 617"/>
                <a:gd name="T21" fmla="*/ 513 h 703"/>
                <a:gd name="T22" fmla="*/ 118 w 617"/>
                <a:gd name="T23" fmla="*/ 563 h 703"/>
                <a:gd name="T24" fmla="*/ 160 w 617"/>
                <a:gd name="T25" fmla="*/ 608 h 703"/>
                <a:gd name="T26" fmla="*/ 205 w 617"/>
                <a:gd name="T27" fmla="*/ 646 h 703"/>
                <a:gd name="T28" fmla="*/ 251 w 617"/>
                <a:gd name="T29" fmla="*/ 676 h 703"/>
                <a:gd name="T30" fmla="*/ 298 w 617"/>
                <a:gd name="T31" fmla="*/ 696 h 703"/>
                <a:gd name="T32" fmla="*/ 347 w 617"/>
                <a:gd name="T33" fmla="*/ 703 h 703"/>
                <a:gd name="T34" fmla="*/ 394 w 617"/>
                <a:gd name="T35" fmla="*/ 699 h 703"/>
                <a:gd name="T36" fmla="*/ 440 w 617"/>
                <a:gd name="T37" fmla="*/ 686 h 703"/>
                <a:gd name="T38" fmla="*/ 484 w 617"/>
                <a:gd name="T39" fmla="*/ 667 h 703"/>
                <a:gd name="T40" fmla="*/ 524 w 617"/>
                <a:gd name="T41" fmla="*/ 639 h 703"/>
                <a:gd name="T42" fmla="*/ 560 w 617"/>
                <a:gd name="T43" fmla="*/ 607 h 703"/>
                <a:gd name="T44" fmla="*/ 587 w 617"/>
                <a:gd name="T45" fmla="*/ 570 h 703"/>
                <a:gd name="T46" fmla="*/ 607 w 617"/>
                <a:gd name="T47" fmla="*/ 529 h 703"/>
                <a:gd name="T48" fmla="*/ 617 w 617"/>
                <a:gd name="T49" fmla="*/ 483 h 703"/>
                <a:gd name="T50" fmla="*/ 615 w 617"/>
                <a:gd name="T51" fmla="*/ 412 h 703"/>
                <a:gd name="T52" fmla="*/ 599 w 617"/>
                <a:gd name="T53" fmla="*/ 325 h 703"/>
                <a:gd name="T54" fmla="*/ 567 w 617"/>
                <a:gd name="T55" fmla="*/ 231 h 703"/>
                <a:gd name="T56" fmla="*/ 517 w 617"/>
                <a:gd name="T57" fmla="*/ 142 h 703"/>
                <a:gd name="T58" fmla="*/ 448 w 617"/>
                <a:gd name="T59" fmla="*/ 66 h 703"/>
                <a:gd name="T60" fmla="*/ 358 w 617"/>
                <a:gd name="T61" fmla="*/ 15 h 703"/>
                <a:gd name="T62" fmla="*/ 244 w 617"/>
                <a:gd name="T63"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703">
                  <a:moveTo>
                    <a:pt x="178" y="9"/>
                  </a:moveTo>
                  <a:lnTo>
                    <a:pt x="155" y="16"/>
                  </a:lnTo>
                  <a:lnTo>
                    <a:pt x="133" y="28"/>
                  </a:lnTo>
                  <a:lnTo>
                    <a:pt x="113" y="41"/>
                  </a:lnTo>
                  <a:lnTo>
                    <a:pt x="94" y="59"/>
                  </a:lnTo>
                  <a:lnTo>
                    <a:pt x="76" y="79"/>
                  </a:lnTo>
                  <a:lnTo>
                    <a:pt x="60" y="101"/>
                  </a:lnTo>
                  <a:lnTo>
                    <a:pt x="45" y="126"/>
                  </a:lnTo>
                  <a:lnTo>
                    <a:pt x="32" y="152"/>
                  </a:lnTo>
                  <a:lnTo>
                    <a:pt x="20" y="180"/>
                  </a:lnTo>
                  <a:lnTo>
                    <a:pt x="12" y="207"/>
                  </a:lnTo>
                  <a:lnTo>
                    <a:pt x="5" y="237"/>
                  </a:lnTo>
                  <a:lnTo>
                    <a:pt x="2" y="266"/>
                  </a:lnTo>
                  <a:lnTo>
                    <a:pt x="0" y="296"/>
                  </a:lnTo>
                  <a:lnTo>
                    <a:pt x="2" y="325"/>
                  </a:lnTo>
                  <a:lnTo>
                    <a:pt x="7" y="352"/>
                  </a:lnTo>
                  <a:lnTo>
                    <a:pt x="13" y="380"/>
                  </a:lnTo>
                  <a:lnTo>
                    <a:pt x="24" y="407"/>
                  </a:lnTo>
                  <a:lnTo>
                    <a:pt x="35" y="433"/>
                  </a:lnTo>
                  <a:lnTo>
                    <a:pt x="49" y="461"/>
                  </a:lnTo>
                  <a:lnTo>
                    <a:pt x="64" y="487"/>
                  </a:lnTo>
                  <a:lnTo>
                    <a:pt x="80" y="513"/>
                  </a:lnTo>
                  <a:lnTo>
                    <a:pt x="99" y="538"/>
                  </a:lnTo>
                  <a:lnTo>
                    <a:pt x="118" y="563"/>
                  </a:lnTo>
                  <a:lnTo>
                    <a:pt x="139" y="586"/>
                  </a:lnTo>
                  <a:lnTo>
                    <a:pt x="160" y="608"/>
                  </a:lnTo>
                  <a:lnTo>
                    <a:pt x="182" y="628"/>
                  </a:lnTo>
                  <a:lnTo>
                    <a:pt x="205" y="646"/>
                  </a:lnTo>
                  <a:lnTo>
                    <a:pt x="228" y="662"/>
                  </a:lnTo>
                  <a:lnTo>
                    <a:pt x="251" y="676"/>
                  </a:lnTo>
                  <a:lnTo>
                    <a:pt x="275" y="686"/>
                  </a:lnTo>
                  <a:lnTo>
                    <a:pt x="298" y="696"/>
                  </a:lnTo>
                  <a:lnTo>
                    <a:pt x="322" y="700"/>
                  </a:lnTo>
                  <a:lnTo>
                    <a:pt x="347" y="703"/>
                  </a:lnTo>
                  <a:lnTo>
                    <a:pt x="370" y="701"/>
                  </a:lnTo>
                  <a:lnTo>
                    <a:pt x="394" y="699"/>
                  </a:lnTo>
                  <a:lnTo>
                    <a:pt x="417" y="694"/>
                  </a:lnTo>
                  <a:lnTo>
                    <a:pt x="440" y="686"/>
                  </a:lnTo>
                  <a:lnTo>
                    <a:pt x="463" y="677"/>
                  </a:lnTo>
                  <a:lnTo>
                    <a:pt x="484" y="667"/>
                  </a:lnTo>
                  <a:lnTo>
                    <a:pt x="504" y="654"/>
                  </a:lnTo>
                  <a:lnTo>
                    <a:pt x="524" y="639"/>
                  </a:lnTo>
                  <a:lnTo>
                    <a:pt x="542" y="624"/>
                  </a:lnTo>
                  <a:lnTo>
                    <a:pt x="560" y="607"/>
                  </a:lnTo>
                  <a:lnTo>
                    <a:pt x="575" y="589"/>
                  </a:lnTo>
                  <a:lnTo>
                    <a:pt x="587" y="570"/>
                  </a:lnTo>
                  <a:lnTo>
                    <a:pt x="599" y="549"/>
                  </a:lnTo>
                  <a:lnTo>
                    <a:pt x="607" y="529"/>
                  </a:lnTo>
                  <a:lnTo>
                    <a:pt x="614" y="508"/>
                  </a:lnTo>
                  <a:lnTo>
                    <a:pt x="617" y="483"/>
                  </a:lnTo>
                  <a:lnTo>
                    <a:pt x="617" y="450"/>
                  </a:lnTo>
                  <a:lnTo>
                    <a:pt x="615" y="412"/>
                  </a:lnTo>
                  <a:lnTo>
                    <a:pt x="609" y="370"/>
                  </a:lnTo>
                  <a:lnTo>
                    <a:pt x="599" y="325"/>
                  </a:lnTo>
                  <a:lnTo>
                    <a:pt x="585" y="279"/>
                  </a:lnTo>
                  <a:lnTo>
                    <a:pt x="567" y="231"/>
                  </a:lnTo>
                  <a:lnTo>
                    <a:pt x="545" y="185"/>
                  </a:lnTo>
                  <a:lnTo>
                    <a:pt x="517" y="142"/>
                  </a:lnTo>
                  <a:lnTo>
                    <a:pt x="485" y="101"/>
                  </a:lnTo>
                  <a:lnTo>
                    <a:pt x="448" y="66"/>
                  </a:lnTo>
                  <a:lnTo>
                    <a:pt x="405" y="37"/>
                  </a:lnTo>
                  <a:lnTo>
                    <a:pt x="358" y="15"/>
                  </a:lnTo>
                  <a:lnTo>
                    <a:pt x="304" y="2"/>
                  </a:lnTo>
                  <a:lnTo>
                    <a:pt x="244" y="0"/>
                  </a:lnTo>
                  <a:lnTo>
                    <a:pt x="178"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7900988" y="1414463"/>
              <a:ext cx="87313" cy="100013"/>
            </a:xfrm>
            <a:custGeom>
              <a:avLst/>
              <a:gdLst>
                <a:gd name="T0" fmla="*/ 37 w 112"/>
                <a:gd name="T1" fmla="*/ 126 h 126"/>
                <a:gd name="T2" fmla="*/ 17 w 112"/>
                <a:gd name="T3" fmla="*/ 116 h 126"/>
                <a:gd name="T4" fmla="*/ 7 w 112"/>
                <a:gd name="T5" fmla="*/ 93 h 126"/>
                <a:gd name="T6" fmla="*/ 2 w 112"/>
                <a:gd name="T7" fmla="*/ 69 h 126"/>
                <a:gd name="T8" fmla="*/ 1 w 112"/>
                <a:gd name="T9" fmla="*/ 59 h 126"/>
                <a:gd name="T10" fmla="*/ 4 w 112"/>
                <a:gd name="T11" fmla="*/ 58 h 126"/>
                <a:gd name="T12" fmla="*/ 6 w 112"/>
                <a:gd name="T13" fmla="*/ 58 h 126"/>
                <a:gd name="T14" fmla="*/ 6 w 112"/>
                <a:gd name="T15" fmla="*/ 59 h 126"/>
                <a:gd name="T16" fmla="*/ 8 w 112"/>
                <a:gd name="T17" fmla="*/ 60 h 126"/>
                <a:gd name="T18" fmla="*/ 12 w 112"/>
                <a:gd name="T19" fmla="*/ 59 h 126"/>
                <a:gd name="T20" fmla="*/ 14 w 112"/>
                <a:gd name="T21" fmla="*/ 55 h 126"/>
                <a:gd name="T22" fmla="*/ 14 w 112"/>
                <a:gd name="T23" fmla="*/ 48 h 126"/>
                <a:gd name="T24" fmla="*/ 15 w 112"/>
                <a:gd name="T25" fmla="*/ 48 h 126"/>
                <a:gd name="T26" fmla="*/ 19 w 112"/>
                <a:gd name="T27" fmla="*/ 55 h 126"/>
                <a:gd name="T28" fmla="*/ 22 w 112"/>
                <a:gd name="T29" fmla="*/ 60 h 126"/>
                <a:gd name="T30" fmla="*/ 23 w 112"/>
                <a:gd name="T31" fmla="*/ 60 h 126"/>
                <a:gd name="T32" fmla="*/ 24 w 112"/>
                <a:gd name="T33" fmla="*/ 50 h 126"/>
                <a:gd name="T34" fmla="*/ 24 w 112"/>
                <a:gd name="T35" fmla="*/ 29 h 126"/>
                <a:gd name="T36" fmla="*/ 26 w 112"/>
                <a:gd name="T37" fmla="*/ 18 h 126"/>
                <a:gd name="T38" fmla="*/ 29 w 112"/>
                <a:gd name="T39" fmla="*/ 16 h 126"/>
                <a:gd name="T40" fmla="*/ 32 w 112"/>
                <a:gd name="T41" fmla="*/ 20 h 126"/>
                <a:gd name="T42" fmla="*/ 38 w 112"/>
                <a:gd name="T43" fmla="*/ 29 h 126"/>
                <a:gd name="T44" fmla="*/ 45 w 112"/>
                <a:gd name="T45" fmla="*/ 33 h 126"/>
                <a:gd name="T46" fmla="*/ 51 w 112"/>
                <a:gd name="T47" fmla="*/ 37 h 126"/>
                <a:gd name="T48" fmla="*/ 57 w 112"/>
                <a:gd name="T49" fmla="*/ 38 h 126"/>
                <a:gd name="T50" fmla="*/ 57 w 112"/>
                <a:gd name="T51" fmla="*/ 38 h 126"/>
                <a:gd name="T52" fmla="*/ 46 w 112"/>
                <a:gd name="T53" fmla="*/ 28 h 126"/>
                <a:gd name="T54" fmla="*/ 43 w 112"/>
                <a:gd name="T55" fmla="*/ 7 h 126"/>
                <a:gd name="T56" fmla="*/ 58 w 112"/>
                <a:gd name="T57" fmla="*/ 7 h 126"/>
                <a:gd name="T58" fmla="*/ 73 w 112"/>
                <a:gd name="T59" fmla="*/ 24 h 126"/>
                <a:gd name="T60" fmla="*/ 90 w 112"/>
                <a:gd name="T61" fmla="*/ 40 h 126"/>
                <a:gd name="T62" fmla="*/ 105 w 112"/>
                <a:gd name="T63" fmla="*/ 53 h 126"/>
                <a:gd name="T64" fmla="*/ 111 w 112"/>
                <a:gd name="T65" fmla="*/ 62 h 126"/>
                <a:gd name="T66" fmla="*/ 104 w 112"/>
                <a:gd name="T67" fmla="*/ 71 h 126"/>
                <a:gd name="T68" fmla="*/ 91 w 112"/>
                <a:gd name="T69" fmla="*/ 81 h 126"/>
                <a:gd name="T70" fmla="*/ 76 w 112"/>
                <a:gd name="T71" fmla="*/ 85 h 126"/>
                <a:gd name="T72" fmla="*/ 65 w 112"/>
                <a:gd name="T73" fmla="*/ 81 h 126"/>
                <a:gd name="T74" fmla="*/ 58 w 112"/>
                <a:gd name="T75" fmla="*/ 70 h 126"/>
                <a:gd name="T76" fmla="*/ 49 w 112"/>
                <a:gd name="T77" fmla="*/ 59 h 126"/>
                <a:gd name="T78" fmla="*/ 38 w 112"/>
                <a:gd name="T79" fmla="*/ 51 h 126"/>
                <a:gd name="T80" fmla="*/ 32 w 112"/>
                <a:gd name="T81" fmla="*/ 50 h 126"/>
                <a:gd name="T82" fmla="*/ 32 w 112"/>
                <a:gd name="T83" fmla="*/ 50 h 126"/>
                <a:gd name="T84" fmla="*/ 37 w 112"/>
                <a:gd name="T85" fmla="*/ 61 h 126"/>
                <a:gd name="T86" fmla="*/ 51 w 112"/>
                <a:gd name="T87" fmla="*/ 77 h 126"/>
                <a:gd name="T88" fmla="*/ 64 w 112"/>
                <a:gd name="T89" fmla="*/ 90 h 126"/>
                <a:gd name="T90" fmla="*/ 77 w 112"/>
                <a:gd name="T91" fmla="*/ 103 h 126"/>
                <a:gd name="T92" fmla="*/ 75 w 112"/>
                <a:gd name="T93" fmla="*/ 113 h 126"/>
                <a:gd name="T94" fmla="*/ 58 w 112"/>
                <a:gd name="T95" fmla="*/ 11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26">
                  <a:moveTo>
                    <a:pt x="51" y="121"/>
                  </a:moveTo>
                  <a:lnTo>
                    <a:pt x="37" y="126"/>
                  </a:lnTo>
                  <a:lnTo>
                    <a:pt x="27" y="123"/>
                  </a:lnTo>
                  <a:lnTo>
                    <a:pt x="17" y="116"/>
                  </a:lnTo>
                  <a:lnTo>
                    <a:pt x="12" y="106"/>
                  </a:lnTo>
                  <a:lnTo>
                    <a:pt x="7" y="93"/>
                  </a:lnTo>
                  <a:lnTo>
                    <a:pt x="5" y="81"/>
                  </a:lnTo>
                  <a:lnTo>
                    <a:pt x="2" y="69"/>
                  </a:lnTo>
                  <a:lnTo>
                    <a:pt x="0" y="59"/>
                  </a:lnTo>
                  <a:lnTo>
                    <a:pt x="1" y="59"/>
                  </a:lnTo>
                  <a:lnTo>
                    <a:pt x="2" y="58"/>
                  </a:lnTo>
                  <a:lnTo>
                    <a:pt x="4" y="58"/>
                  </a:lnTo>
                  <a:lnTo>
                    <a:pt x="5" y="57"/>
                  </a:lnTo>
                  <a:lnTo>
                    <a:pt x="6" y="58"/>
                  </a:lnTo>
                  <a:lnTo>
                    <a:pt x="6" y="58"/>
                  </a:lnTo>
                  <a:lnTo>
                    <a:pt x="6" y="59"/>
                  </a:lnTo>
                  <a:lnTo>
                    <a:pt x="7" y="60"/>
                  </a:lnTo>
                  <a:lnTo>
                    <a:pt x="8" y="60"/>
                  </a:lnTo>
                  <a:lnTo>
                    <a:pt x="11" y="59"/>
                  </a:lnTo>
                  <a:lnTo>
                    <a:pt x="12" y="59"/>
                  </a:lnTo>
                  <a:lnTo>
                    <a:pt x="13" y="59"/>
                  </a:lnTo>
                  <a:lnTo>
                    <a:pt x="14" y="55"/>
                  </a:lnTo>
                  <a:lnTo>
                    <a:pt x="14" y="52"/>
                  </a:lnTo>
                  <a:lnTo>
                    <a:pt x="14" y="48"/>
                  </a:lnTo>
                  <a:lnTo>
                    <a:pt x="14" y="44"/>
                  </a:lnTo>
                  <a:lnTo>
                    <a:pt x="15" y="48"/>
                  </a:lnTo>
                  <a:lnTo>
                    <a:pt x="17" y="52"/>
                  </a:lnTo>
                  <a:lnTo>
                    <a:pt x="19" y="55"/>
                  </a:lnTo>
                  <a:lnTo>
                    <a:pt x="21" y="59"/>
                  </a:lnTo>
                  <a:lnTo>
                    <a:pt x="22" y="60"/>
                  </a:lnTo>
                  <a:lnTo>
                    <a:pt x="23" y="60"/>
                  </a:lnTo>
                  <a:lnTo>
                    <a:pt x="23" y="60"/>
                  </a:lnTo>
                  <a:lnTo>
                    <a:pt x="24" y="59"/>
                  </a:lnTo>
                  <a:lnTo>
                    <a:pt x="24" y="50"/>
                  </a:lnTo>
                  <a:lnTo>
                    <a:pt x="24" y="39"/>
                  </a:lnTo>
                  <a:lnTo>
                    <a:pt x="24" y="29"/>
                  </a:lnTo>
                  <a:lnTo>
                    <a:pt x="23" y="18"/>
                  </a:lnTo>
                  <a:lnTo>
                    <a:pt x="26" y="18"/>
                  </a:lnTo>
                  <a:lnTo>
                    <a:pt x="27" y="17"/>
                  </a:lnTo>
                  <a:lnTo>
                    <a:pt x="29" y="16"/>
                  </a:lnTo>
                  <a:lnTo>
                    <a:pt x="30" y="16"/>
                  </a:lnTo>
                  <a:lnTo>
                    <a:pt x="32" y="20"/>
                  </a:lnTo>
                  <a:lnTo>
                    <a:pt x="36" y="24"/>
                  </a:lnTo>
                  <a:lnTo>
                    <a:pt x="38" y="29"/>
                  </a:lnTo>
                  <a:lnTo>
                    <a:pt x="41" y="32"/>
                  </a:lnTo>
                  <a:lnTo>
                    <a:pt x="45" y="33"/>
                  </a:lnTo>
                  <a:lnTo>
                    <a:pt x="49" y="36"/>
                  </a:lnTo>
                  <a:lnTo>
                    <a:pt x="51" y="37"/>
                  </a:lnTo>
                  <a:lnTo>
                    <a:pt x="55" y="39"/>
                  </a:lnTo>
                  <a:lnTo>
                    <a:pt x="57" y="38"/>
                  </a:lnTo>
                  <a:lnTo>
                    <a:pt x="57" y="38"/>
                  </a:lnTo>
                  <a:lnTo>
                    <a:pt x="57" y="38"/>
                  </a:lnTo>
                  <a:lnTo>
                    <a:pt x="58" y="37"/>
                  </a:lnTo>
                  <a:lnTo>
                    <a:pt x="46" y="28"/>
                  </a:lnTo>
                  <a:lnTo>
                    <a:pt x="41" y="17"/>
                  </a:lnTo>
                  <a:lnTo>
                    <a:pt x="43" y="7"/>
                  </a:lnTo>
                  <a:lnTo>
                    <a:pt x="52" y="0"/>
                  </a:lnTo>
                  <a:lnTo>
                    <a:pt x="58" y="7"/>
                  </a:lnTo>
                  <a:lnTo>
                    <a:pt x="65" y="16"/>
                  </a:lnTo>
                  <a:lnTo>
                    <a:pt x="73" y="24"/>
                  </a:lnTo>
                  <a:lnTo>
                    <a:pt x="81" y="32"/>
                  </a:lnTo>
                  <a:lnTo>
                    <a:pt x="90" y="40"/>
                  </a:lnTo>
                  <a:lnTo>
                    <a:pt x="98" y="47"/>
                  </a:lnTo>
                  <a:lnTo>
                    <a:pt x="105" y="53"/>
                  </a:lnTo>
                  <a:lnTo>
                    <a:pt x="112" y="58"/>
                  </a:lnTo>
                  <a:lnTo>
                    <a:pt x="111" y="62"/>
                  </a:lnTo>
                  <a:lnTo>
                    <a:pt x="108" y="67"/>
                  </a:lnTo>
                  <a:lnTo>
                    <a:pt x="104" y="71"/>
                  </a:lnTo>
                  <a:lnTo>
                    <a:pt x="98" y="76"/>
                  </a:lnTo>
                  <a:lnTo>
                    <a:pt x="91" y="81"/>
                  </a:lnTo>
                  <a:lnTo>
                    <a:pt x="83" y="84"/>
                  </a:lnTo>
                  <a:lnTo>
                    <a:pt x="76" y="85"/>
                  </a:lnTo>
                  <a:lnTo>
                    <a:pt x="68" y="85"/>
                  </a:lnTo>
                  <a:lnTo>
                    <a:pt x="65" y="81"/>
                  </a:lnTo>
                  <a:lnTo>
                    <a:pt x="61" y="75"/>
                  </a:lnTo>
                  <a:lnTo>
                    <a:pt x="58" y="70"/>
                  </a:lnTo>
                  <a:lnTo>
                    <a:pt x="53" y="65"/>
                  </a:lnTo>
                  <a:lnTo>
                    <a:pt x="49" y="59"/>
                  </a:lnTo>
                  <a:lnTo>
                    <a:pt x="44" y="54"/>
                  </a:lnTo>
                  <a:lnTo>
                    <a:pt x="38" y="51"/>
                  </a:lnTo>
                  <a:lnTo>
                    <a:pt x="34" y="48"/>
                  </a:lnTo>
                  <a:lnTo>
                    <a:pt x="32" y="50"/>
                  </a:lnTo>
                  <a:lnTo>
                    <a:pt x="32" y="50"/>
                  </a:lnTo>
                  <a:lnTo>
                    <a:pt x="32" y="50"/>
                  </a:lnTo>
                  <a:lnTo>
                    <a:pt x="31" y="51"/>
                  </a:lnTo>
                  <a:lnTo>
                    <a:pt x="37" y="61"/>
                  </a:lnTo>
                  <a:lnTo>
                    <a:pt x="44" y="69"/>
                  </a:lnTo>
                  <a:lnTo>
                    <a:pt x="51" y="77"/>
                  </a:lnTo>
                  <a:lnTo>
                    <a:pt x="58" y="83"/>
                  </a:lnTo>
                  <a:lnTo>
                    <a:pt x="64" y="90"/>
                  </a:lnTo>
                  <a:lnTo>
                    <a:pt x="70" y="96"/>
                  </a:lnTo>
                  <a:lnTo>
                    <a:pt x="77" y="103"/>
                  </a:lnTo>
                  <a:lnTo>
                    <a:pt x="83" y="109"/>
                  </a:lnTo>
                  <a:lnTo>
                    <a:pt x="75" y="113"/>
                  </a:lnTo>
                  <a:lnTo>
                    <a:pt x="66" y="115"/>
                  </a:lnTo>
                  <a:lnTo>
                    <a:pt x="58" y="119"/>
                  </a:lnTo>
                  <a:lnTo>
                    <a:pt x="51" y="1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6" name="Freeform 63"/>
            <p:cNvSpPr>
              <a:spLocks/>
            </p:cNvSpPr>
            <p:nvPr/>
          </p:nvSpPr>
          <p:spPr bwMode="auto">
            <a:xfrm>
              <a:off x="7847013" y="1443038"/>
              <a:ext cx="50800" cy="100013"/>
            </a:xfrm>
            <a:custGeom>
              <a:avLst/>
              <a:gdLst>
                <a:gd name="T0" fmla="*/ 0 w 65"/>
                <a:gd name="T1" fmla="*/ 125 h 125"/>
                <a:gd name="T2" fmla="*/ 1 w 65"/>
                <a:gd name="T3" fmla="*/ 121 h 125"/>
                <a:gd name="T4" fmla="*/ 6 w 65"/>
                <a:gd name="T5" fmla="*/ 111 h 125"/>
                <a:gd name="T6" fmla="*/ 13 w 65"/>
                <a:gd name="T7" fmla="*/ 98 h 125"/>
                <a:gd name="T8" fmla="*/ 20 w 65"/>
                <a:gd name="T9" fmla="*/ 82 h 125"/>
                <a:gd name="T10" fmla="*/ 27 w 65"/>
                <a:gd name="T11" fmla="*/ 64 h 125"/>
                <a:gd name="T12" fmla="*/ 31 w 65"/>
                <a:gd name="T13" fmla="*/ 47 h 125"/>
                <a:gd name="T14" fmla="*/ 32 w 65"/>
                <a:gd name="T15" fmla="*/ 30 h 125"/>
                <a:gd name="T16" fmla="*/ 30 w 65"/>
                <a:gd name="T17" fmla="*/ 15 h 125"/>
                <a:gd name="T18" fmla="*/ 31 w 65"/>
                <a:gd name="T19" fmla="*/ 15 h 125"/>
                <a:gd name="T20" fmla="*/ 34 w 65"/>
                <a:gd name="T21" fmla="*/ 15 h 125"/>
                <a:gd name="T22" fmla="*/ 35 w 65"/>
                <a:gd name="T23" fmla="*/ 15 h 125"/>
                <a:gd name="T24" fmla="*/ 37 w 65"/>
                <a:gd name="T25" fmla="*/ 14 h 125"/>
                <a:gd name="T26" fmla="*/ 39 w 65"/>
                <a:gd name="T27" fmla="*/ 19 h 125"/>
                <a:gd name="T28" fmla="*/ 42 w 65"/>
                <a:gd name="T29" fmla="*/ 25 h 125"/>
                <a:gd name="T30" fmla="*/ 43 w 65"/>
                <a:gd name="T31" fmla="*/ 32 h 125"/>
                <a:gd name="T32" fmla="*/ 45 w 65"/>
                <a:gd name="T33" fmla="*/ 38 h 125"/>
                <a:gd name="T34" fmla="*/ 47 w 65"/>
                <a:gd name="T35" fmla="*/ 39 h 125"/>
                <a:gd name="T36" fmla="*/ 49 w 65"/>
                <a:gd name="T37" fmla="*/ 40 h 125"/>
                <a:gd name="T38" fmla="*/ 51 w 65"/>
                <a:gd name="T39" fmla="*/ 40 h 125"/>
                <a:gd name="T40" fmla="*/ 53 w 65"/>
                <a:gd name="T41" fmla="*/ 39 h 125"/>
                <a:gd name="T42" fmla="*/ 52 w 65"/>
                <a:gd name="T43" fmla="*/ 31 h 125"/>
                <a:gd name="T44" fmla="*/ 52 w 65"/>
                <a:gd name="T45" fmla="*/ 22 h 125"/>
                <a:gd name="T46" fmla="*/ 51 w 65"/>
                <a:gd name="T47" fmla="*/ 14 h 125"/>
                <a:gd name="T48" fmla="*/ 50 w 65"/>
                <a:gd name="T49" fmla="*/ 6 h 125"/>
                <a:gd name="T50" fmla="*/ 54 w 65"/>
                <a:gd name="T51" fmla="*/ 4 h 125"/>
                <a:gd name="T52" fmla="*/ 58 w 65"/>
                <a:gd name="T53" fmla="*/ 2 h 125"/>
                <a:gd name="T54" fmla="*/ 61 w 65"/>
                <a:gd name="T55" fmla="*/ 1 h 125"/>
                <a:gd name="T56" fmla="*/ 65 w 65"/>
                <a:gd name="T57" fmla="*/ 0 h 125"/>
                <a:gd name="T58" fmla="*/ 65 w 65"/>
                <a:gd name="T59" fmla="*/ 2 h 125"/>
                <a:gd name="T60" fmla="*/ 65 w 65"/>
                <a:gd name="T61" fmla="*/ 4 h 125"/>
                <a:gd name="T62" fmla="*/ 65 w 65"/>
                <a:gd name="T63" fmla="*/ 8 h 125"/>
                <a:gd name="T64" fmla="*/ 65 w 65"/>
                <a:gd name="T65" fmla="*/ 10 h 125"/>
                <a:gd name="T66" fmla="*/ 65 w 65"/>
                <a:gd name="T67" fmla="*/ 9 h 125"/>
                <a:gd name="T68" fmla="*/ 65 w 65"/>
                <a:gd name="T69" fmla="*/ 8 h 125"/>
                <a:gd name="T70" fmla="*/ 64 w 65"/>
                <a:gd name="T71" fmla="*/ 8 h 125"/>
                <a:gd name="T72" fmla="*/ 64 w 65"/>
                <a:gd name="T73" fmla="*/ 7 h 125"/>
                <a:gd name="T74" fmla="*/ 62 w 65"/>
                <a:gd name="T75" fmla="*/ 7 h 125"/>
                <a:gd name="T76" fmla="*/ 62 w 65"/>
                <a:gd name="T77" fmla="*/ 7 h 125"/>
                <a:gd name="T78" fmla="*/ 61 w 65"/>
                <a:gd name="T79" fmla="*/ 7 h 125"/>
                <a:gd name="T80" fmla="*/ 61 w 65"/>
                <a:gd name="T81" fmla="*/ 7 h 125"/>
                <a:gd name="T82" fmla="*/ 61 w 65"/>
                <a:gd name="T83" fmla="*/ 23 h 125"/>
                <a:gd name="T84" fmla="*/ 62 w 65"/>
                <a:gd name="T85" fmla="*/ 39 h 125"/>
                <a:gd name="T86" fmla="*/ 62 w 65"/>
                <a:gd name="T87" fmla="*/ 56 h 125"/>
                <a:gd name="T88" fmla="*/ 64 w 65"/>
                <a:gd name="T89" fmla="*/ 72 h 125"/>
                <a:gd name="T90" fmla="*/ 60 w 65"/>
                <a:gd name="T91" fmla="*/ 82 h 125"/>
                <a:gd name="T92" fmla="*/ 54 w 65"/>
                <a:gd name="T93" fmla="*/ 90 h 125"/>
                <a:gd name="T94" fmla="*/ 49 w 65"/>
                <a:gd name="T95" fmla="*/ 98 h 125"/>
                <a:gd name="T96" fmla="*/ 41 w 65"/>
                <a:gd name="T97" fmla="*/ 105 h 125"/>
                <a:gd name="T98" fmla="*/ 31 w 65"/>
                <a:gd name="T99" fmla="*/ 110 h 125"/>
                <a:gd name="T100" fmla="*/ 22 w 65"/>
                <a:gd name="T101" fmla="*/ 116 h 125"/>
                <a:gd name="T102" fmla="*/ 12 w 65"/>
                <a:gd name="T103" fmla="*/ 122 h 125"/>
                <a:gd name="T104" fmla="*/ 0 w 65"/>
                <a:gd name="T10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125">
                  <a:moveTo>
                    <a:pt x="0" y="125"/>
                  </a:moveTo>
                  <a:lnTo>
                    <a:pt x="1" y="121"/>
                  </a:lnTo>
                  <a:lnTo>
                    <a:pt x="6" y="111"/>
                  </a:lnTo>
                  <a:lnTo>
                    <a:pt x="13" y="98"/>
                  </a:lnTo>
                  <a:lnTo>
                    <a:pt x="20" y="82"/>
                  </a:lnTo>
                  <a:lnTo>
                    <a:pt x="27" y="64"/>
                  </a:lnTo>
                  <a:lnTo>
                    <a:pt x="31" y="47"/>
                  </a:lnTo>
                  <a:lnTo>
                    <a:pt x="32" y="30"/>
                  </a:lnTo>
                  <a:lnTo>
                    <a:pt x="30" y="15"/>
                  </a:lnTo>
                  <a:lnTo>
                    <a:pt x="31" y="15"/>
                  </a:lnTo>
                  <a:lnTo>
                    <a:pt x="34" y="15"/>
                  </a:lnTo>
                  <a:lnTo>
                    <a:pt x="35" y="15"/>
                  </a:lnTo>
                  <a:lnTo>
                    <a:pt x="37" y="14"/>
                  </a:lnTo>
                  <a:lnTo>
                    <a:pt x="39" y="19"/>
                  </a:lnTo>
                  <a:lnTo>
                    <a:pt x="42" y="25"/>
                  </a:lnTo>
                  <a:lnTo>
                    <a:pt x="43" y="32"/>
                  </a:lnTo>
                  <a:lnTo>
                    <a:pt x="45" y="38"/>
                  </a:lnTo>
                  <a:lnTo>
                    <a:pt x="47" y="39"/>
                  </a:lnTo>
                  <a:lnTo>
                    <a:pt x="49" y="40"/>
                  </a:lnTo>
                  <a:lnTo>
                    <a:pt x="51" y="40"/>
                  </a:lnTo>
                  <a:lnTo>
                    <a:pt x="53" y="39"/>
                  </a:lnTo>
                  <a:lnTo>
                    <a:pt x="52" y="31"/>
                  </a:lnTo>
                  <a:lnTo>
                    <a:pt x="52" y="22"/>
                  </a:lnTo>
                  <a:lnTo>
                    <a:pt x="51" y="14"/>
                  </a:lnTo>
                  <a:lnTo>
                    <a:pt x="50" y="6"/>
                  </a:lnTo>
                  <a:lnTo>
                    <a:pt x="54" y="4"/>
                  </a:lnTo>
                  <a:lnTo>
                    <a:pt x="58" y="2"/>
                  </a:lnTo>
                  <a:lnTo>
                    <a:pt x="61" y="1"/>
                  </a:lnTo>
                  <a:lnTo>
                    <a:pt x="65" y="0"/>
                  </a:lnTo>
                  <a:lnTo>
                    <a:pt x="65" y="2"/>
                  </a:lnTo>
                  <a:lnTo>
                    <a:pt x="65" y="4"/>
                  </a:lnTo>
                  <a:lnTo>
                    <a:pt x="65" y="8"/>
                  </a:lnTo>
                  <a:lnTo>
                    <a:pt x="65" y="10"/>
                  </a:lnTo>
                  <a:lnTo>
                    <a:pt x="65" y="9"/>
                  </a:lnTo>
                  <a:lnTo>
                    <a:pt x="65" y="8"/>
                  </a:lnTo>
                  <a:lnTo>
                    <a:pt x="64" y="8"/>
                  </a:lnTo>
                  <a:lnTo>
                    <a:pt x="64" y="7"/>
                  </a:lnTo>
                  <a:lnTo>
                    <a:pt x="62" y="7"/>
                  </a:lnTo>
                  <a:lnTo>
                    <a:pt x="62" y="7"/>
                  </a:lnTo>
                  <a:lnTo>
                    <a:pt x="61" y="7"/>
                  </a:lnTo>
                  <a:lnTo>
                    <a:pt x="61" y="7"/>
                  </a:lnTo>
                  <a:lnTo>
                    <a:pt x="61" y="23"/>
                  </a:lnTo>
                  <a:lnTo>
                    <a:pt x="62" y="39"/>
                  </a:lnTo>
                  <a:lnTo>
                    <a:pt x="62" y="56"/>
                  </a:lnTo>
                  <a:lnTo>
                    <a:pt x="64" y="72"/>
                  </a:lnTo>
                  <a:lnTo>
                    <a:pt x="60" y="82"/>
                  </a:lnTo>
                  <a:lnTo>
                    <a:pt x="54" y="90"/>
                  </a:lnTo>
                  <a:lnTo>
                    <a:pt x="49" y="98"/>
                  </a:lnTo>
                  <a:lnTo>
                    <a:pt x="41" y="105"/>
                  </a:lnTo>
                  <a:lnTo>
                    <a:pt x="31" y="110"/>
                  </a:lnTo>
                  <a:lnTo>
                    <a:pt x="22" y="116"/>
                  </a:lnTo>
                  <a:lnTo>
                    <a:pt x="12" y="122"/>
                  </a:lnTo>
                  <a:lnTo>
                    <a:pt x="0" y="125"/>
                  </a:lnTo>
                  <a:close/>
                </a:path>
              </a:pathLst>
            </a:custGeom>
            <a:solidFill>
              <a:srgbClr val="FF7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7" name="Freeform 64"/>
            <p:cNvSpPr>
              <a:spLocks/>
            </p:cNvSpPr>
            <p:nvPr/>
          </p:nvSpPr>
          <p:spPr bwMode="auto">
            <a:xfrm>
              <a:off x="7524750" y="898525"/>
              <a:ext cx="477838" cy="542925"/>
            </a:xfrm>
            <a:custGeom>
              <a:avLst/>
              <a:gdLst>
                <a:gd name="T0" fmla="*/ 291 w 602"/>
                <a:gd name="T1" fmla="*/ 678 h 684"/>
                <a:gd name="T2" fmla="*/ 245 w 602"/>
                <a:gd name="T3" fmla="*/ 659 h 684"/>
                <a:gd name="T4" fmla="*/ 199 w 602"/>
                <a:gd name="T5" fmla="*/ 630 h 684"/>
                <a:gd name="T6" fmla="*/ 155 w 602"/>
                <a:gd name="T7" fmla="*/ 592 h 684"/>
                <a:gd name="T8" fmla="*/ 115 w 602"/>
                <a:gd name="T9" fmla="*/ 549 h 684"/>
                <a:gd name="T10" fmla="*/ 78 w 602"/>
                <a:gd name="T11" fmla="*/ 500 h 684"/>
                <a:gd name="T12" fmla="*/ 47 w 602"/>
                <a:gd name="T13" fmla="*/ 448 h 684"/>
                <a:gd name="T14" fmla="*/ 21 w 602"/>
                <a:gd name="T15" fmla="*/ 397 h 684"/>
                <a:gd name="T16" fmla="*/ 5 w 602"/>
                <a:gd name="T17" fmla="*/ 344 h 684"/>
                <a:gd name="T18" fmla="*/ 0 w 602"/>
                <a:gd name="T19" fmla="*/ 288 h 684"/>
                <a:gd name="T20" fmla="*/ 4 w 602"/>
                <a:gd name="T21" fmla="*/ 231 h 684"/>
                <a:gd name="T22" fmla="*/ 19 w 602"/>
                <a:gd name="T23" fmla="*/ 175 h 684"/>
                <a:gd name="T24" fmla="*/ 42 w 602"/>
                <a:gd name="T25" fmla="*/ 122 h 684"/>
                <a:gd name="T26" fmla="*/ 73 w 602"/>
                <a:gd name="T27" fmla="*/ 78 h 684"/>
                <a:gd name="T28" fmla="*/ 110 w 602"/>
                <a:gd name="T29" fmla="*/ 41 h 684"/>
                <a:gd name="T30" fmla="*/ 152 w 602"/>
                <a:gd name="T31" fmla="*/ 16 h 684"/>
                <a:gd name="T32" fmla="*/ 185 w 602"/>
                <a:gd name="T33" fmla="*/ 7 h 684"/>
                <a:gd name="T34" fmla="*/ 208 w 602"/>
                <a:gd name="T35" fmla="*/ 4 h 684"/>
                <a:gd name="T36" fmla="*/ 229 w 602"/>
                <a:gd name="T37" fmla="*/ 2 h 684"/>
                <a:gd name="T38" fmla="*/ 250 w 602"/>
                <a:gd name="T39" fmla="*/ 0 h 684"/>
                <a:gd name="T40" fmla="*/ 299 w 602"/>
                <a:gd name="T41" fmla="*/ 4 h 684"/>
                <a:gd name="T42" fmla="*/ 369 w 602"/>
                <a:gd name="T43" fmla="*/ 23 h 684"/>
                <a:gd name="T44" fmla="*/ 429 w 602"/>
                <a:gd name="T45" fmla="*/ 59 h 684"/>
                <a:gd name="T46" fmla="*/ 480 w 602"/>
                <a:gd name="T47" fmla="*/ 106 h 684"/>
                <a:gd name="T48" fmla="*/ 520 w 602"/>
                <a:gd name="T49" fmla="*/ 163 h 684"/>
                <a:gd name="T50" fmla="*/ 552 w 602"/>
                <a:gd name="T51" fmla="*/ 224 h 684"/>
                <a:gd name="T52" fmla="*/ 576 w 602"/>
                <a:gd name="T53" fmla="*/ 288 h 684"/>
                <a:gd name="T54" fmla="*/ 592 w 602"/>
                <a:gd name="T55" fmla="*/ 349 h 684"/>
                <a:gd name="T56" fmla="*/ 600 w 602"/>
                <a:gd name="T57" fmla="*/ 414 h 684"/>
                <a:gd name="T58" fmla="*/ 601 w 602"/>
                <a:gd name="T59" fmla="*/ 473 h 684"/>
                <a:gd name="T60" fmla="*/ 598 w 602"/>
                <a:gd name="T61" fmla="*/ 496 h 684"/>
                <a:gd name="T62" fmla="*/ 598 w 602"/>
                <a:gd name="T63" fmla="*/ 498 h 684"/>
                <a:gd name="T64" fmla="*/ 590 w 602"/>
                <a:gd name="T65" fmla="*/ 520 h 684"/>
                <a:gd name="T66" fmla="*/ 570 w 602"/>
                <a:gd name="T67" fmla="*/ 558 h 684"/>
                <a:gd name="T68" fmla="*/ 542 w 602"/>
                <a:gd name="T69" fmla="*/ 593 h 684"/>
                <a:gd name="T70" fmla="*/ 509 w 602"/>
                <a:gd name="T71" fmla="*/ 625 h 684"/>
                <a:gd name="T72" fmla="*/ 470 w 602"/>
                <a:gd name="T73" fmla="*/ 651 h 684"/>
                <a:gd name="T74" fmla="*/ 427 w 602"/>
                <a:gd name="T75" fmla="*/ 669 h 684"/>
                <a:gd name="T76" fmla="*/ 382 w 602"/>
                <a:gd name="T77" fmla="*/ 681 h 684"/>
                <a:gd name="T78" fmla="*/ 337 w 602"/>
                <a:gd name="T79" fmla="*/ 684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2" h="684">
                  <a:moveTo>
                    <a:pt x="314" y="682"/>
                  </a:moveTo>
                  <a:lnTo>
                    <a:pt x="291" y="678"/>
                  </a:lnTo>
                  <a:lnTo>
                    <a:pt x="268" y="669"/>
                  </a:lnTo>
                  <a:lnTo>
                    <a:pt x="245" y="659"/>
                  </a:lnTo>
                  <a:lnTo>
                    <a:pt x="222" y="645"/>
                  </a:lnTo>
                  <a:lnTo>
                    <a:pt x="199" y="630"/>
                  </a:lnTo>
                  <a:lnTo>
                    <a:pt x="177" y="612"/>
                  </a:lnTo>
                  <a:lnTo>
                    <a:pt x="155" y="592"/>
                  </a:lnTo>
                  <a:lnTo>
                    <a:pt x="134" y="572"/>
                  </a:lnTo>
                  <a:lnTo>
                    <a:pt x="115" y="549"/>
                  </a:lnTo>
                  <a:lnTo>
                    <a:pt x="95" y="526"/>
                  </a:lnTo>
                  <a:lnTo>
                    <a:pt x="78" y="500"/>
                  </a:lnTo>
                  <a:lnTo>
                    <a:pt x="62" y="475"/>
                  </a:lnTo>
                  <a:lnTo>
                    <a:pt x="47" y="448"/>
                  </a:lnTo>
                  <a:lnTo>
                    <a:pt x="33" y="422"/>
                  </a:lnTo>
                  <a:lnTo>
                    <a:pt x="21" y="397"/>
                  </a:lnTo>
                  <a:lnTo>
                    <a:pt x="12" y="370"/>
                  </a:lnTo>
                  <a:lnTo>
                    <a:pt x="5" y="344"/>
                  </a:lnTo>
                  <a:lnTo>
                    <a:pt x="1" y="316"/>
                  </a:lnTo>
                  <a:lnTo>
                    <a:pt x="0" y="288"/>
                  </a:lnTo>
                  <a:lnTo>
                    <a:pt x="1" y="259"/>
                  </a:lnTo>
                  <a:lnTo>
                    <a:pt x="4" y="231"/>
                  </a:lnTo>
                  <a:lnTo>
                    <a:pt x="11" y="203"/>
                  </a:lnTo>
                  <a:lnTo>
                    <a:pt x="19" y="175"/>
                  </a:lnTo>
                  <a:lnTo>
                    <a:pt x="30" y="148"/>
                  </a:lnTo>
                  <a:lnTo>
                    <a:pt x="42" y="122"/>
                  </a:lnTo>
                  <a:lnTo>
                    <a:pt x="57" y="99"/>
                  </a:lnTo>
                  <a:lnTo>
                    <a:pt x="73" y="78"/>
                  </a:lnTo>
                  <a:lnTo>
                    <a:pt x="91" y="58"/>
                  </a:lnTo>
                  <a:lnTo>
                    <a:pt x="110" y="41"/>
                  </a:lnTo>
                  <a:lnTo>
                    <a:pt x="130" y="27"/>
                  </a:lnTo>
                  <a:lnTo>
                    <a:pt x="152" y="16"/>
                  </a:lnTo>
                  <a:lnTo>
                    <a:pt x="174" y="10"/>
                  </a:lnTo>
                  <a:lnTo>
                    <a:pt x="185" y="7"/>
                  </a:lnTo>
                  <a:lnTo>
                    <a:pt x="197" y="5"/>
                  </a:lnTo>
                  <a:lnTo>
                    <a:pt x="208" y="4"/>
                  </a:lnTo>
                  <a:lnTo>
                    <a:pt x="219" y="2"/>
                  </a:lnTo>
                  <a:lnTo>
                    <a:pt x="229" y="2"/>
                  </a:lnTo>
                  <a:lnTo>
                    <a:pt x="239" y="0"/>
                  </a:lnTo>
                  <a:lnTo>
                    <a:pt x="250" y="0"/>
                  </a:lnTo>
                  <a:lnTo>
                    <a:pt x="260" y="0"/>
                  </a:lnTo>
                  <a:lnTo>
                    <a:pt x="299" y="4"/>
                  </a:lnTo>
                  <a:lnTo>
                    <a:pt x="336" y="12"/>
                  </a:lnTo>
                  <a:lnTo>
                    <a:pt x="369" y="23"/>
                  </a:lnTo>
                  <a:lnTo>
                    <a:pt x="402" y="40"/>
                  </a:lnTo>
                  <a:lnTo>
                    <a:pt x="429" y="59"/>
                  </a:lnTo>
                  <a:lnTo>
                    <a:pt x="456" y="81"/>
                  </a:lnTo>
                  <a:lnTo>
                    <a:pt x="480" y="106"/>
                  </a:lnTo>
                  <a:lnTo>
                    <a:pt x="501" y="134"/>
                  </a:lnTo>
                  <a:lnTo>
                    <a:pt x="520" y="163"/>
                  </a:lnTo>
                  <a:lnTo>
                    <a:pt x="538" y="193"/>
                  </a:lnTo>
                  <a:lnTo>
                    <a:pt x="552" y="224"/>
                  </a:lnTo>
                  <a:lnTo>
                    <a:pt x="565" y="256"/>
                  </a:lnTo>
                  <a:lnTo>
                    <a:pt x="576" y="288"/>
                  </a:lnTo>
                  <a:lnTo>
                    <a:pt x="584" y="319"/>
                  </a:lnTo>
                  <a:lnTo>
                    <a:pt x="592" y="349"/>
                  </a:lnTo>
                  <a:lnTo>
                    <a:pt x="596" y="379"/>
                  </a:lnTo>
                  <a:lnTo>
                    <a:pt x="600" y="414"/>
                  </a:lnTo>
                  <a:lnTo>
                    <a:pt x="602" y="445"/>
                  </a:lnTo>
                  <a:lnTo>
                    <a:pt x="601" y="473"/>
                  </a:lnTo>
                  <a:lnTo>
                    <a:pt x="598" y="494"/>
                  </a:lnTo>
                  <a:lnTo>
                    <a:pt x="598" y="496"/>
                  </a:lnTo>
                  <a:lnTo>
                    <a:pt x="598" y="497"/>
                  </a:lnTo>
                  <a:lnTo>
                    <a:pt x="598" y="498"/>
                  </a:lnTo>
                  <a:lnTo>
                    <a:pt x="596" y="499"/>
                  </a:lnTo>
                  <a:lnTo>
                    <a:pt x="590" y="520"/>
                  </a:lnTo>
                  <a:lnTo>
                    <a:pt x="581" y="539"/>
                  </a:lnTo>
                  <a:lnTo>
                    <a:pt x="570" y="558"/>
                  </a:lnTo>
                  <a:lnTo>
                    <a:pt x="557" y="576"/>
                  </a:lnTo>
                  <a:lnTo>
                    <a:pt x="542" y="593"/>
                  </a:lnTo>
                  <a:lnTo>
                    <a:pt x="526" y="610"/>
                  </a:lnTo>
                  <a:lnTo>
                    <a:pt x="509" y="625"/>
                  </a:lnTo>
                  <a:lnTo>
                    <a:pt x="489" y="638"/>
                  </a:lnTo>
                  <a:lnTo>
                    <a:pt x="470" y="651"/>
                  </a:lnTo>
                  <a:lnTo>
                    <a:pt x="449" y="661"/>
                  </a:lnTo>
                  <a:lnTo>
                    <a:pt x="427" y="669"/>
                  </a:lnTo>
                  <a:lnTo>
                    <a:pt x="405" y="676"/>
                  </a:lnTo>
                  <a:lnTo>
                    <a:pt x="382" y="681"/>
                  </a:lnTo>
                  <a:lnTo>
                    <a:pt x="359" y="684"/>
                  </a:lnTo>
                  <a:lnTo>
                    <a:pt x="337" y="684"/>
                  </a:lnTo>
                  <a:lnTo>
                    <a:pt x="314" y="682"/>
                  </a:lnTo>
                  <a:close/>
                </a:path>
              </a:pathLst>
            </a:custGeom>
            <a:solidFill>
              <a:srgbClr val="FF05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8" name="Freeform 65"/>
            <p:cNvSpPr>
              <a:spLocks/>
            </p:cNvSpPr>
            <p:nvPr/>
          </p:nvSpPr>
          <p:spPr bwMode="auto">
            <a:xfrm>
              <a:off x="7529513" y="904875"/>
              <a:ext cx="466725" cy="530225"/>
            </a:xfrm>
            <a:custGeom>
              <a:avLst/>
              <a:gdLst>
                <a:gd name="T0" fmla="*/ 285 w 589"/>
                <a:gd name="T1" fmla="*/ 661 h 668"/>
                <a:gd name="T2" fmla="*/ 240 w 589"/>
                <a:gd name="T3" fmla="*/ 642 h 668"/>
                <a:gd name="T4" fmla="*/ 195 w 589"/>
                <a:gd name="T5" fmla="*/ 613 h 668"/>
                <a:gd name="T6" fmla="*/ 152 w 589"/>
                <a:gd name="T7" fmla="*/ 578 h 668"/>
                <a:gd name="T8" fmla="*/ 113 w 589"/>
                <a:gd name="T9" fmla="*/ 535 h 668"/>
                <a:gd name="T10" fmla="*/ 78 w 589"/>
                <a:gd name="T11" fmla="*/ 488 h 668"/>
                <a:gd name="T12" fmla="*/ 48 w 589"/>
                <a:gd name="T13" fmla="*/ 437 h 668"/>
                <a:gd name="T14" fmla="*/ 22 w 589"/>
                <a:gd name="T15" fmla="*/ 387 h 668"/>
                <a:gd name="T16" fmla="*/ 6 w 589"/>
                <a:gd name="T17" fmla="*/ 336 h 668"/>
                <a:gd name="T18" fmla="*/ 0 w 589"/>
                <a:gd name="T19" fmla="*/ 281 h 668"/>
                <a:gd name="T20" fmla="*/ 5 w 589"/>
                <a:gd name="T21" fmla="*/ 225 h 668"/>
                <a:gd name="T22" fmla="*/ 20 w 589"/>
                <a:gd name="T23" fmla="*/ 170 h 668"/>
                <a:gd name="T24" fmla="*/ 42 w 589"/>
                <a:gd name="T25" fmla="*/ 119 h 668"/>
                <a:gd name="T26" fmla="*/ 72 w 589"/>
                <a:gd name="T27" fmla="*/ 76 h 668"/>
                <a:gd name="T28" fmla="*/ 107 w 589"/>
                <a:gd name="T29" fmla="*/ 40 h 668"/>
                <a:gd name="T30" fmla="*/ 148 w 589"/>
                <a:gd name="T31" fmla="*/ 16 h 668"/>
                <a:gd name="T32" fmla="*/ 181 w 589"/>
                <a:gd name="T33" fmla="*/ 6 h 668"/>
                <a:gd name="T34" fmla="*/ 203 w 589"/>
                <a:gd name="T35" fmla="*/ 3 h 668"/>
                <a:gd name="T36" fmla="*/ 224 w 589"/>
                <a:gd name="T37" fmla="*/ 1 h 668"/>
                <a:gd name="T38" fmla="*/ 245 w 589"/>
                <a:gd name="T39" fmla="*/ 0 h 668"/>
                <a:gd name="T40" fmla="*/ 293 w 589"/>
                <a:gd name="T41" fmla="*/ 3 h 668"/>
                <a:gd name="T42" fmla="*/ 361 w 589"/>
                <a:gd name="T43" fmla="*/ 23 h 668"/>
                <a:gd name="T44" fmla="*/ 420 w 589"/>
                <a:gd name="T45" fmla="*/ 57 h 668"/>
                <a:gd name="T46" fmla="*/ 468 w 589"/>
                <a:gd name="T47" fmla="*/ 103 h 668"/>
                <a:gd name="T48" fmla="*/ 507 w 589"/>
                <a:gd name="T49" fmla="*/ 159 h 668"/>
                <a:gd name="T50" fmla="*/ 538 w 589"/>
                <a:gd name="T51" fmla="*/ 218 h 668"/>
                <a:gd name="T52" fmla="*/ 562 w 589"/>
                <a:gd name="T53" fmla="*/ 281 h 668"/>
                <a:gd name="T54" fmla="*/ 578 w 589"/>
                <a:gd name="T55" fmla="*/ 340 h 668"/>
                <a:gd name="T56" fmla="*/ 587 w 589"/>
                <a:gd name="T57" fmla="*/ 404 h 668"/>
                <a:gd name="T58" fmla="*/ 588 w 589"/>
                <a:gd name="T59" fmla="*/ 460 h 668"/>
                <a:gd name="T60" fmla="*/ 583 w 589"/>
                <a:gd name="T61" fmla="*/ 483 h 668"/>
                <a:gd name="T62" fmla="*/ 583 w 589"/>
                <a:gd name="T63" fmla="*/ 484 h 668"/>
                <a:gd name="T64" fmla="*/ 576 w 589"/>
                <a:gd name="T65" fmla="*/ 505 h 668"/>
                <a:gd name="T66" fmla="*/ 557 w 589"/>
                <a:gd name="T67" fmla="*/ 543 h 668"/>
                <a:gd name="T68" fmla="*/ 530 w 589"/>
                <a:gd name="T69" fmla="*/ 578 h 668"/>
                <a:gd name="T70" fmla="*/ 497 w 589"/>
                <a:gd name="T71" fmla="*/ 609 h 668"/>
                <a:gd name="T72" fmla="*/ 459 w 589"/>
                <a:gd name="T73" fmla="*/ 634 h 668"/>
                <a:gd name="T74" fmla="*/ 417 w 589"/>
                <a:gd name="T75" fmla="*/ 653 h 668"/>
                <a:gd name="T76" fmla="*/ 374 w 589"/>
                <a:gd name="T77" fmla="*/ 664 h 668"/>
                <a:gd name="T78" fmla="*/ 329 w 589"/>
                <a:gd name="T79" fmla="*/ 66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9" h="668">
                  <a:moveTo>
                    <a:pt x="307" y="665"/>
                  </a:moveTo>
                  <a:lnTo>
                    <a:pt x="285" y="661"/>
                  </a:lnTo>
                  <a:lnTo>
                    <a:pt x="262" y="653"/>
                  </a:lnTo>
                  <a:lnTo>
                    <a:pt x="240" y="642"/>
                  </a:lnTo>
                  <a:lnTo>
                    <a:pt x="217" y="630"/>
                  </a:lnTo>
                  <a:lnTo>
                    <a:pt x="195" y="613"/>
                  </a:lnTo>
                  <a:lnTo>
                    <a:pt x="174" y="596"/>
                  </a:lnTo>
                  <a:lnTo>
                    <a:pt x="152" y="578"/>
                  </a:lnTo>
                  <a:lnTo>
                    <a:pt x="133" y="557"/>
                  </a:lnTo>
                  <a:lnTo>
                    <a:pt x="113" y="535"/>
                  </a:lnTo>
                  <a:lnTo>
                    <a:pt x="95" y="512"/>
                  </a:lnTo>
                  <a:lnTo>
                    <a:pt x="78" y="488"/>
                  </a:lnTo>
                  <a:lnTo>
                    <a:pt x="61" y="463"/>
                  </a:lnTo>
                  <a:lnTo>
                    <a:pt x="48" y="437"/>
                  </a:lnTo>
                  <a:lnTo>
                    <a:pt x="34" y="412"/>
                  </a:lnTo>
                  <a:lnTo>
                    <a:pt x="22" y="387"/>
                  </a:lnTo>
                  <a:lnTo>
                    <a:pt x="13" y="361"/>
                  </a:lnTo>
                  <a:lnTo>
                    <a:pt x="6" y="336"/>
                  </a:lnTo>
                  <a:lnTo>
                    <a:pt x="1" y="308"/>
                  </a:lnTo>
                  <a:lnTo>
                    <a:pt x="0" y="281"/>
                  </a:lnTo>
                  <a:lnTo>
                    <a:pt x="1" y="253"/>
                  </a:lnTo>
                  <a:lnTo>
                    <a:pt x="5" y="225"/>
                  </a:lnTo>
                  <a:lnTo>
                    <a:pt x="12" y="198"/>
                  </a:lnTo>
                  <a:lnTo>
                    <a:pt x="20" y="170"/>
                  </a:lnTo>
                  <a:lnTo>
                    <a:pt x="30" y="145"/>
                  </a:lnTo>
                  <a:lnTo>
                    <a:pt x="42" y="119"/>
                  </a:lnTo>
                  <a:lnTo>
                    <a:pt x="57" y="96"/>
                  </a:lnTo>
                  <a:lnTo>
                    <a:pt x="72" y="76"/>
                  </a:lnTo>
                  <a:lnTo>
                    <a:pt x="89" y="56"/>
                  </a:lnTo>
                  <a:lnTo>
                    <a:pt x="107" y="40"/>
                  </a:lnTo>
                  <a:lnTo>
                    <a:pt x="127" y="26"/>
                  </a:lnTo>
                  <a:lnTo>
                    <a:pt x="148" y="16"/>
                  </a:lnTo>
                  <a:lnTo>
                    <a:pt x="170" y="9"/>
                  </a:lnTo>
                  <a:lnTo>
                    <a:pt x="181" y="6"/>
                  </a:lnTo>
                  <a:lnTo>
                    <a:pt x="192" y="4"/>
                  </a:lnTo>
                  <a:lnTo>
                    <a:pt x="203" y="3"/>
                  </a:lnTo>
                  <a:lnTo>
                    <a:pt x="214" y="2"/>
                  </a:lnTo>
                  <a:lnTo>
                    <a:pt x="224" y="1"/>
                  </a:lnTo>
                  <a:lnTo>
                    <a:pt x="234" y="0"/>
                  </a:lnTo>
                  <a:lnTo>
                    <a:pt x="245" y="0"/>
                  </a:lnTo>
                  <a:lnTo>
                    <a:pt x="255" y="0"/>
                  </a:lnTo>
                  <a:lnTo>
                    <a:pt x="293" y="3"/>
                  </a:lnTo>
                  <a:lnTo>
                    <a:pt x="329" y="10"/>
                  </a:lnTo>
                  <a:lnTo>
                    <a:pt x="361" y="23"/>
                  </a:lnTo>
                  <a:lnTo>
                    <a:pt x="392" y="38"/>
                  </a:lnTo>
                  <a:lnTo>
                    <a:pt x="420" y="57"/>
                  </a:lnTo>
                  <a:lnTo>
                    <a:pt x="445" y="79"/>
                  </a:lnTo>
                  <a:lnTo>
                    <a:pt x="468" y="103"/>
                  </a:lnTo>
                  <a:lnTo>
                    <a:pt x="489" y="130"/>
                  </a:lnTo>
                  <a:lnTo>
                    <a:pt x="507" y="159"/>
                  </a:lnTo>
                  <a:lnTo>
                    <a:pt x="525" y="188"/>
                  </a:lnTo>
                  <a:lnTo>
                    <a:pt x="538" y="218"/>
                  </a:lnTo>
                  <a:lnTo>
                    <a:pt x="551" y="249"/>
                  </a:lnTo>
                  <a:lnTo>
                    <a:pt x="562" y="281"/>
                  </a:lnTo>
                  <a:lnTo>
                    <a:pt x="571" y="311"/>
                  </a:lnTo>
                  <a:lnTo>
                    <a:pt x="578" y="340"/>
                  </a:lnTo>
                  <a:lnTo>
                    <a:pt x="582" y="369"/>
                  </a:lnTo>
                  <a:lnTo>
                    <a:pt x="587" y="404"/>
                  </a:lnTo>
                  <a:lnTo>
                    <a:pt x="589" y="434"/>
                  </a:lnTo>
                  <a:lnTo>
                    <a:pt x="588" y="460"/>
                  </a:lnTo>
                  <a:lnTo>
                    <a:pt x="585" y="482"/>
                  </a:lnTo>
                  <a:lnTo>
                    <a:pt x="583" y="483"/>
                  </a:lnTo>
                  <a:lnTo>
                    <a:pt x="583" y="483"/>
                  </a:lnTo>
                  <a:lnTo>
                    <a:pt x="583" y="484"/>
                  </a:lnTo>
                  <a:lnTo>
                    <a:pt x="583" y="486"/>
                  </a:lnTo>
                  <a:lnTo>
                    <a:pt x="576" y="505"/>
                  </a:lnTo>
                  <a:lnTo>
                    <a:pt x="568" y="525"/>
                  </a:lnTo>
                  <a:lnTo>
                    <a:pt x="557" y="543"/>
                  </a:lnTo>
                  <a:lnTo>
                    <a:pt x="544" y="562"/>
                  </a:lnTo>
                  <a:lnTo>
                    <a:pt x="530" y="578"/>
                  </a:lnTo>
                  <a:lnTo>
                    <a:pt x="514" y="594"/>
                  </a:lnTo>
                  <a:lnTo>
                    <a:pt x="497" y="609"/>
                  </a:lnTo>
                  <a:lnTo>
                    <a:pt x="479" y="621"/>
                  </a:lnTo>
                  <a:lnTo>
                    <a:pt x="459" y="634"/>
                  </a:lnTo>
                  <a:lnTo>
                    <a:pt x="439" y="645"/>
                  </a:lnTo>
                  <a:lnTo>
                    <a:pt x="417" y="653"/>
                  </a:lnTo>
                  <a:lnTo>
                    <a:pt x="396" y="659"/>
                  </a:lnTo>
                  <a:lnTo>
                    <a:pt x="374" y="664"/>
                  </a:lnTo>
                  <a:lnTo>
                    <a:pt x="352" y="666"/>
                  </a:lnTo>
                  <a:lnTo>
                    <a:pt x="329" y="668"/>
                  </a:lnTo>
                  <a:lnTo>
                    <a:pt x="307" y="665"/>
                  </a:lnTo>
                  <a:close/>
                </a:path>
              </a:pathLst>
            </a:custGeom>
            <a:solidFill>
              <a:srgbClr val="FF0C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0" name="Freeform 66"/>
            <p:cNvSpPr>
              <a:spLocks/>
            </p:cNvSpPr>
            <p:nvPr/>
          </p:nvSpPr>
          <p:spPr bwMode="auto">
            <a:xfrm>
              <a:off x="7534275" y="912813"/>
              <a:ext cx="454025" cy="517525"/>
            </a:xfrm>
            <a:custGeom>
              <a:avLst/>
              <a:gdLst>
                <a:gd name="T0" fmla="*/ 278 w 574"/>
                <a:gd name="T1" fmla="*/ 645 h 652"/>
                <a:gd name="T2" fmla="*/ 234 w 574"/>
                <a:gd name="T3" fmla="*/ 626 h 652"/>
                <a:gd name="T4" fmla="*/ 191 w 574"/>
                <a:gd name="T5" fmla="*/ 599 h 652"/>
                <a:gd name="T6" fmla="*/ 150 w 574"/>
                <a:gd name="T7" fmla="*/ 564 h 652"/>
                <a:gd name="T8" fmla="*/ 111 w 574"/>
                <a:gd name="T9" fmla="*/ 522 h 652"/>
                <a:gd name="T10" fmla="*/ 76 w 574"/>
                <a:gd name="T11" fmla="*/ 475 h 652"/>
                <a:gd name="T12" fmla="*/ 46 w 574"/>
                <a:gd name="T13" fmla="*/ 427 h 652"/>
                <a:gd name="T14" fmla="*/ 22 w 574"/>
                <a:gd name="T15" fmla="*/ 378 h 652"/>
                <a:gd name="T16" fmla="*/ 6 w 574"/>
                <a:gd name="T17" fmla="*/ 327 h 652"/>
                <a:gd name="T18" fmla="*/ 0 w 574"/>
                <a:gd name="T19" fmla="*/ 275 h 652"/>
                <a:gd name="T20" fmla="*/ 5 w 574"/>
                <a:gd name="T21" fmla="*/ 220 h 652"/>
                <a:gd name="T22" fmla="*/ 20 w 574"/>
                <a:gd name="T23" fmla="*/ 167 h 652"/>
                <a:gd name="T24" fmla="*/ 42 w 574"/>
                <a:gd name="T25" fmla="*/ 117 h 652"/>
                <a:gd name="T26" fmla="*/ 70 w 574"/>
                <a:gd name="T27" fmla="*/ 75 h 652"/>
                <a:gd name="T28" fmla="*/ 105 w 574"/>
                <a:gd name="T29" fmla="*/ 39 h 652"/>
                <a:gd name="T30" fmla="*/ 145 w 574"/>
                <a:gd name="T31" fmla="*/ 16 h 652"/>
                <a:gd name="T32" fmla="*/ 176 w 574"/>
                <a:gd name="T33" fmla="*/ 7 h 652"/>
                <a:gd name="T34" fmla="*/ 198 w 574"/>
                <a:gd name="T35" fmla="*/ 3 h 652"/>
                <a:gd name="T36" fmla="*/ 218 w 574"/>
                <a:gd name="T37" fmla="*/ 1 h 652"/>
                <a:gd name="T38" fmla="*/ 239 w 574"/>
                <a:gd name="T39" fmla="*/ 0 h 652"/>
                <a:gd name="T40" fmla="*/ 285 w 574"/>
                <a:gd name="T41" fmla="*/ 3 h 652"/>
                <a:gd name="T42" fmla="*/ 352 w 574"/>
                <a:gd name="T43" fmla="*/ 22 h 652"/>
                <a:gd name="T44" fmla="*/ 409 w 574"/>
                <a:gd name="T45" fmla="*/ 56 h 652"/>
                <a:gd name="T46" fmla="*/ 456 w 574"/>
                <a:gd name="T47" fmla="*/ 101 h 652"/>
                <a:gd name="T48" fmla="*/ 494 w 574"/>
                <a:gd name="T49" fmla="*/ 154 h 652"/>
                <a:gd name="T50" fmla="*/ 526 w 574"/>
                <a:gd name="T51" fmla="*/ 213 h 652"/>
                <a:gd name="T52" fmla="*/ 547 w 574"/>
                <a:gd name="T53" fmla="*/ 274 h 652"/>
                <a:gd name="T54" fmla="*/ 564 w 574"/>
                <a:gd name="T55" fmla="*/ 333 h 652"/>
                <a:gd name="T56" fmla="*/ 572 w 574"/>
                <a:gd name="T57" fmla="*/ 394 h 652"/>
                <a:gd name="T58" fmla="*/ 573 w 574"/>
                <a:gd name="T59" fmla="*/ 449 h 652"/>
                <a:gd name="T60" fmla="*/ 569 w 574"/>
                <a:gd name="T61" fmla="*/ 471 h 652"/>
                <a:gd name="T62" fmla="*/ 568 w 574"/>
                <a:gd name="T63" fmla="*/ 473 h 652"/>
                <a:gd name="T64" fmla="*/ 562 w 574"/>
                <a:gd name="T65" fmla="*/ 494 h 652"/>
                <a:gd name="T66" fmla="*/ 543 w 574"/>
                <a:gd name="T67" fmla="*/ 531 h 652"/>
                <a:gd name="T68" fmla="*/ 516 w 574"/>
                <a:gd name="T69" fmla="*/ 564 h 652"/>
                <a:gd name="T70" fmla="*/ 485 w 574"/>
                <a:gd name="T71" fmla="*/ 594 h 652"/>
                <a:gd name="T72" fmla="*/ 448 w 574"/>
                <a:gd name="T73" fmla="*/ 618 h 652"/>
                <a:gd name="T74" fmla="*/ 408 w 574"/>
                <a:gd name="T75" fmla="*/ 637 h 652"/>
                <a:gd name="T76" fmla="*/ 365 w 574"/>
                <a:gd name="T77" fmla="*/ 648 h 652"/>
                <a:gd name="T78" fmla="*/ 322 w 574"/>
                <a:gd name="T7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652">
                  <a:moveTo>
                    <a:pt x="300" y="649"/>
                  </a:moveTo>
                  <a:lnTo>
                    <a:pt x="278" y="645"/>
                  </a:lnTo>
                  <a:lnTo>
                    <a:pt x="256" y="637"/>
                  </a:lnTo>
                  <a:lnTo>
                    <a:pt x="234" y="626"/>
                  </a:lnTo>
                  <a:lnTo>
                    <a:pt x="212" y="614"/>
                  </a:lnTo>
                  <a:lnTo>
                    <a:pt x="191" y="599"/>
                  </a:lnTo>
                  <a:lnTo>
                    <a:pt x="171" y="583"/>
                  </a:lnTo>
                  <a:lnTo>
                    <a:pt x="150" y="564"/>
                  </a:lnTo>
                  <a:lnTo>
                    <a:pt x="130" y="543"/>
                  </a:lnTo>
                  <a:lnTo>
                    <a:pt x="111" y="522"/>
                  </a:lnTo>
                  <a:lnTo>
                    <a:pt x="93" y="500"/>
                  </a:lnTo>
                  <a:lnTo>
                    <a:pt x="76" y="475"/>
                  </a:lnTo>
                  <a:lnTo>
                    <a:pt x="60" y="451"/>
                  </a:lnTo>
                  <a:lnTo>
                    <a:pt x="46" y="427"/>
                  </a:lnTo>
                  <a:lnTo>
                    <a:pt x="34" y="402"/>
                  </a:lnTo>
                  <a:lnTo>
                    <a:pt x="22" y="378"/>
                  </a:lnTo>
                  <a:lnTo>
                    <a:pt x="13" y="352"/>
                  </a:lnTo>
                  <a:lnTo>
                    <a:pt x="6" y="327"/>
                  </a:lnTo>
                  <a:lnTo>
                    <a:pt x="1" y="302"/>
                  </a:lnTo>
                  <a:lnTo>
                    <a:pt x="0" y="275"/>
                  </a:lnTo>
                  <a:lnTo>
                    <a:pt x="1" y="247"/>
                  </a:lnTo>
                  <a:lnTo>
                    <a:pt x="5" y="220"/>
                  </a:lnTo>
                  <a:lnTo>
                    <a:pt x="12" y="193"/>
                  </a:lnTo>
                  <a:lnTo>
                    <a:pt x="20" y="167"/>
                  </a:lnTo>
                  <a:lnTo>
                    <a:pt x="29" y="141"/>
                  </a:lnTo>
                  <a:lnTo>
                    <a:pt x="42" y="117"/>
                  </a:lnTo>
                  <a:lnTo>
                    <a:pt x="55" y="95"/>
                  </a:lnTo>
                  <a:lnTo>
                    <a:pt x="70" y="75"/>
                  </a:lnTo>
                  <a:lnTo>
                    <a:pt x="88" y="55"/>
                  </a:lnTo>
                  <a:lnTo>
                    <a:pt x="105" y="39"/>
                  </a:lnTo>
                  <a:lnTo>
                    <a:pt x="125" y="26"/>
                  </a:lnTo>
                  <a:lnTo>
                    <a:pt x="145" y="16"/>
                  </a:lnTo>
                  <a:lnTo>
                    <a:pt x="166" y="9"/>
                  </a:lnTo>
                  <a:lnTo>
                    <a:pt x="176" y="7"/>
                  </a:lnTo>
                  <a:lnTo>
                    <a:pt x="188" y="4"/>
                  </a:lnTo>
                  <a:lnTo>
                    <a:pt x="198" y="3"/>
                  </a:lnTo>
                  <a:lnTo>
                    <a:pt x="209" y="2"/>
                  </a:lnTo>
                  <a:lnTo>
                    <a:pt x="218" y="1"/>
                  </a:lnTo>
                  <a:lnTo>
                    <a:pt x="228" y="0"/>
                  </a:lnTo>
                  <a:lnTo>
                    <a:pt x="239" y="0"/>
                  </a:lnTo>
                  <a:lnTo>
                    <a:pt x="248" y="0"/>
                  </a:lnTo>
                  <a:lnTo>
                    <a:pt x="285" y="3"/>
                  </a:lnTo>
                  <a:lnTo>
                    <a:pt x="320" y="10"/>
                  </a:lnTo>
                  <a:lnTo>
                    <a:pt x="352" y="22"/>
                  </a:lnTo>
                  <a:lnTo>
                    <a:pt x="382" y="37"/>
                  </a:lnTo>
                  <a:lnTo>
                    <a:pt x="409" y="56"/>
                  </a:lnTo>
                  <a:lnTo>
                    <a:pt x="433" y="77"/>
                  </a:lnTo>
                  <a:lnTo>
                    <a:pt x="456" y="101"/>
                  </a:lnTo>
                  <a:lnTo>
                    <a:pt x="477" y="126"/>
                  </a:lnTo>
                  <a:lnTo>
                    <a:pt x="494" y="154"/>
                  </a:lnTo>
                  <a:lnTo>
                    <a:pt x="511" y="183"/>
                  </a:lnTo>
                  <a:lnTo>
                    <a:pt x="526" y="213"/>
                  </a:lnTo>
                  <a:lnTo>
                    <a:pt x="537" y="243"/>
                  </a:lnTo>
                  <a:lnTo>
                    <a:pt x="547" y="274"/>
                  </a:lnTo>
                  <a:lnTo>
                    <a:pt x="557" y="303"/>
                  </a:lnTo>
                  <a:lnTo>
                    <a:pt x="564" y="333"/>
                  </a:lnTo>
                  <a:lnTo>
                    <a:pt x="568" y="360"/>
                  </a:lnTo>
                  <a:lnTo>
                    <a:pt x="572" y="394"/>
                  </a:lnTo>
                  <a:lnTo>
                    <a:pt x="574" y="424"/>
                  </a:lnTo>
                  <a:lnTo>
                    <a:pt x="573" y="449"/>
                  </a:lnTo>
                  <a:lnTo>
                    <a:pt x="569" y="470"/>
                  </a:lnTo>
                  <a:lnTo>
                    <a:pt x="569" y="471"/>
                  </a:lnTo>
                  <a:lnTo>
                    <a:pt x="569" y="472"/>
                  </a:lnTo>
                  <a:lnTo>
                    <a:pt x="568" y="473"/>
                  </a:lnTo>
                  <a:lnTo>
                    <a:pt x="568" y="474"/>
                  </a:lnTo>
                  <a:lnTo>
                    <a:pt x="562" y="494"/>
                  </a:lnTo>
                  <a:lnTo>
                    <a:pt x="553" y="512"/>
                  </a:lnTo>
                  <a:lnTo>
                    <a:pt x="543" y="531"/>
                  </a:lnTo>
                  <a:lnTo>
                    <a:pt x="531" y="548"/>
                  </a:lnTo>
                  <a:lnTo>
                    <a:pt x="516" y="564"/>
                  </a:lnTo>
                  <a:lnTo>
                    <a:pt x="501" y="579"/>
                  </a:lnTo>
                  <a:lnTo>
                    <a:pt x="485" y="594"/>
                  </a:lnTo>
                  <a:lnTo>
                    <a:pt x="467" y="607"/>
                  </a:lnTo>
                  <a:lnTo>
                    <a:pt x="448" y="618"/>
                  </a:lnTo>
                  <a:lnTo>
                    <a:pt x="428" y="629"/>
                  </a:lnTo>
                  <a:lnTo>
                    <a:pt x="408" y="637"/>
                  </a:lnTo>
                  <a:lnTo>
                    <a:pt x="386" y="644"/>
                  </a:lnTo>
                  <a:lnTo>
                    <a:pt x="365" y="648"/>
                  </a:lnTo>
                  <a:lnTo>
                    <a:pt x="343" y="650"/>
                  </a:lnTo>
                  <a:lnTo>
                    <a:pt x="322" y="652"/>
                  </a:lnTo>
                  <a:lnTo>
                    <a:pt x="300" y="649"/>
                  </a:lnTo>
                  <a:close/>
                </a:path>
              </a:pathLst>
            </a:custGeom>
            <a:solidFill>
              <a:srgbClr val="FF11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1" name="Freeform 67"/>
            <p:cNvSpPr>
              <a:spLocks/>
            </p:cNvSpPr>
            <p:nvPr/>
          </p:nvSpPr>
          <p:spPr bwMode="auto">
            <a:xfrm>
              <a:off x="7537450" y="920750"/>
              <a:ext cx="444500" cy="503238"/>
            </a:xfrm>
            <a:custGeom>
              <a:avLst/>
              <a:gdLst>
                <a:gd name="T0" fmla="*/ 272 w 559"/>
                <a:gd name="T1" fmla="*/ 628 h 634"/>
                <a:gd name="T2" fmla="*/ 228 w 559"/>
                <a:gd name="T3" fmla="*/ 611 h 634"/>
                <a:gd name="T4" fmla="*/ 187 w 559"/>
                <a:gd name="T5" fmla="*/ 583 h 634"/>
                <a:gd name="T6" fmla="*/ 146 w 559"/>
                <a:gd name="T7" fmla="*/ 550 h 634"/>
                <a:gd name="T8" fmla="*/ 108 w 559"/>
                <a:gd name="T9" fmla="*/ 508 h 634"/>
                <a:gd name="T10" fmla="*/ 74 w 559"/>
                <a:gd name="T11" fmla="*/ 463 h 634"/>
                <a:gd name="T12" fmla="*/ 45 w 559"/>
                <a:gd name="T13" fmla="*/ 416 h 634"/>
                <a:gd name="T14" fmla="*/ 22 w 559"/>
                <a:gd name="T15" fmla="*/ 368 h 634"/>
                <a:gd name="T16" fmla="*/ 6 w 559"/>
                <a:gd name="T17" fmla="*/ 319 h 634"/>
                <a:gd name="T18" fmla="*/ 0 w 559"/>
                <a:gd name="T19" fmla="*/ 267 h 634"/>
                <a:gd name="T20" fmla="*/ 6 w 559"/>
                <a:gd name="T21" fmla="*/ 214 h 634"/>
                <a:gd name="T22" fmla="*/ 18 w 559"/>
                <a:gd name="T23" fmla="*/ 163 h 634"/>
                <a:gd name="T24" fmla="*/ 40 w 559"/>
                <a:gd name="T25" fmla="*/ 114 h 634"/>
                <a:gd name="T26" fmla="*/ 68 w 559"/>
                <a:gd name="T27" fmla="*/ 72 h 634"/>
                <a:gd name="T28" fmla="*/ 102 w 559"/>
                <a:gd name="T29" fmla="*/ 38 h 634"/>
                <a:gd name="T30" fmla="*/ 140 w 559"/>
                <a:gd name="T31" fmla="*/ 15 h 634"/>
                <a:gd name="T32" fmla="*/ 172 w 559"/>
                <a:gd name="T33" fmla="*/ 6 h 634"/>
                <a:gd name="T34" fmla="*/ 192 w 559"/>
                <a:gd name="T35" fmla="*/ 2 h 634"/>
                <a:gd name="T36" fmla="*/ 213 w 559"/>
                <a:gd name="T37" fmla="*/ 0 h 634"/>
                <a:gd name="T38" fmla="*/ 233 w 559"/>
                <a:gd name="T39" fmla="*/ 0 h 634"/>
                <a:gd name="T40" fmla="*/ 278 w 559"/>
                <a:gd name="T41" fmla="*/ 2 h 634"/>
                <a:gd name="T42" fmla="*/ 343 w 559"/>
                <a:gd name="T43" fmla="*/ 21 h 634"/>
                <a:gd name="T44" fmla="*/ 399 w 559"/>
                <a:gd name="T45" fmla="*/ 54 h 634"/>
                <a:gd name="T46" fmla="*/ 445 w 559"/>
                <a:gd name="T47" fmla="*/ 98 h 634"/>
                <a:gd name="T48" fmla="*/ 482 w 559"/>
                <a:gd name="T49" fmla="*/ 150 h 634"/>
                <a:gd name="T50" fmla="*/ 511 w 559"/>
                <a:gd name="T51" fmla="*/ 206 h 634"/>
                <a:gd name="T52" fmla="*/ 533 w 559"/>
                <a:gd name="T53" fmla="*/ 265 h 634"/>
                <a:gd name="T54" fmla="*/ 548 w 559"/>
                <a:gd name="T55" fmla="*/ 323 h 634"/>
                <a:gd name="T56" fmla="*/ 556 w 559"/>
                <a:gd name="T57" fmla="*/ 383 h 634"/>
                <a:gd name="T58" fmla="*/ 558 w 559"/>
                <a:gd name="T59" fmla="*/ 437 h 634"/>
                <a:gd name="T60" fmla="*/ 554 w 559"/>
                <a:gd name="T61" fmla="*/ 459 h 634"/>
                <a:gd name="T62" fmla="*/ 554 w 559"/>
                <a:gd name="T63" fmla="*/ 460 h 634"/>
                <a:gd name="T64" fmla="*/ 548 w 559"/>
                <a:gd name="T65" fmla="*/ 479 h 634"/>
                <a:gd name="T66" fmla="*/ 530 w 559"/>
                <a:gd name="T67" fmla="*/ 516 h 634"/>
                <a:gd name="T68" fmla="*/ 505 w 559"/>
                <a:gd name="T69" fmla="*/ 548 h 634"/>
                <a:gd name="T70" fmla="*/ 472 w 559"/>
                <a:gd name="T71" fmla="*/ 577 h 634"/>
                <a:gd name="T72" fmla="*/ 437 w 559"/>
                <a:gd name="T73" fmla="*/ 601 h 634"/>
                <a:gd name="T74" fmla="*/ 397 w 559"/>
                <a:gd name="T75" fmla="*/ 620 h 634"/>
                <a:gd name="T76" fmla="*/ 356 w 559"/>
                <a:gd name="T77" fmla="*/ 631 h 634"/>
                <a:gd name="T78" fmla="*/ 313 w 559"/>
                <a:gd name="T79" fmla="*/ 63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9" h="634">
                  <a:moveTo>
                    <a:pt x="293" y="632"/>
                  </a:moveTo>
                  <a:lnTo>
                    <a:pt x="272" y="628"/>
                  </a:lnTo>
                  <a:lnTo>
                    <a:pt x="250" y="620"/>
                  </a:lnTo>
                  <a:lnTo>
                    <a:pt x="228" y="611"/>
                  </a:lnTo>
                  <a:lnTo>
                    <a:pt x="207" y="598"/>
                  </a:lnTo>
                  <a:lnTo>
                    <a:pt x="187" y="583"/>
                  </a:lnTo>
                  <a:lnTo>
                    <a:pt x="166" y="567"/>
                  </a:lnTo>
                  <a:lnTo>
                    <a:pt x="146" y="550"/>
                  </a:lnTo>
                  <a:lnTo>
                    <a:pt x="127" y="529"/>
                  </a:lnTo>
                  <a:lnTo>
                    <a:pt x="108" y="508"/>
                  </a:lnTo>
                  <a:lnTo>
                    <a:pt x="91" y="486"/>
                  </a:lnTo>
                  <a:lnTo>
                    <a:pt x="74" y="463"/>
                  </a:lnTo>
                  <a:lnTo>
                    <a:pt x="59" y="440"/>
                  </a:lnTo>
                  <a:lnTo>
                    <a:pt x="45" y="416"/>
                  </a:lnTo>
                  <a:lnTo>
                    <a:pt x="32" y="392"/>
                  </a:lnTo>
                  <a:lnTo>
                    <a:pt x="22" y="368"/>
                  </a:lnTo>
                  <a:lnTo>
                    <a:pt x="13" y="343"/>
                  </a:lnTo>
                  <a:lnTo>
                    <a:pt x="6" y="319"/>
                  </a:lnTo>
                  <a:lnTo>
                    <a:pt x="2" y="294"/>
                  </a:lnTo>
                  <a:lnTo>
                    <a:pt x="0" y="267"/>
                  </a:lnTo>
                  <a:lnTo>
                    <a:pt x="1" y="241"/>
                  </a:lnTo>
                  <a:lnTo>
                    <a:pt x="6" y="214"/>
                  </a:lnTo>
                  <a:lnTo>
                    <a:pt x="11" y="188"/>
                  </a:lnTo>
                  <a:lnTo>
                    <a:pt x="18" y="163"/>
                  </a:lnTo>
                  <a:lnTo>
                    <a:pt x="29" y="137"/>
                  </a:lnTo>
                  <a:lnTo>
                    <a:pt x="40" y="114"/>
                  </a:lnTo>
                  <a:lnTo>
                    <a:pt x="54" y="92"/>
                  </a:lnTo>
                  <a:lnTo>
                    <a:pt x="68" y="72"/>
                  </a:lnTo>
                  <a:lnTo>
                    <a:pt x="85" y="54"/>
                  </a:lnTo>
                  <a:lnTo>
                    <a:pt x="102" y="38"/>
                  </a:lnTo>
                  <a:lnTo>
                    <a:pt x="121" y="25"/>
                  </a:lnTo>
                  <a:lnTo>
                    <a:pt x="140" y="15"/>
                  </a:lnTo>
                  <a:lnTo>
                    <a:pt x="161" y="8"/>
                  </a:lnTo>
                  <a:lnTo>
                    <a:pt x="172" y="6"/>
                  </a:lnTo>
                  <a:lnTo>
                    <a:pt x="182" y="5"/>
                  </a:lnTo>
                  <a:lnTo>
                    <a:pt x="192" y="2"/>
                  </a:lnTo>
                  <a:lnTo>
                    <a:pt x="203" y="1"/>
                  </a:lnTo>
                  <a:lnTo>
                    <a:pt x="213" y="0"/>
                  </a:lnTo>
                  <a:lnTo>
                    <a:pt x="222" y="0"/>
                  </a:lnTo>
                  <a:lnTo>
                    <a:pt x="233" y="0"/>
                  </a:lnTo>
                  <a:lnTo>
                    <a:pt x="242" y="0"/>
                  </a:lnTo>
                  <a:lnTo>
                    <a:pt x="278" y="2"/>
                  </a:lnTo>
                  <a:lnTo>
                    <a:pt x="312" y="11"/>
                  </a:lnTo>
                  <a:lnTo>
                    <a:pt x="343" y="21"/>
                  </a:lnTo>
                  <a:lnTo>
                    <a:pt x="372" y="36"/>
                  </a:lnTo>
                  <a:lnTo>
                    <a:pt x="399" y="54"/>
                  </a:lnTo>
                  <a:lnTo>
                    <a:pt x="423" y="75"/>
                  </a:lnTo>
                  <a:lnTo>
                    <a:pt x="445" y="98"/>
                  </a:lnTo>
                  <a:lnTo>
                    <a:pt x="464" y="123"/>
                  </a:lnTo>
                  <a:lnTo>
                    <a:pt x="482" y="150"/>
                  </a:lnTo>
                  <a:lnTo>
                    <a:pt x="498" y="178"/>
                  </a:lnTo>
                  <a:lnTo>
                    <a:pt x="511" y="206"/>
                  </a:lnTo>
                  <a:lnTo>
                    <a:pt x="523" y="236"/>
                  </a:lnTo>
                  <a:lnTo>
                    <a:pt x="533" y="265"/>
                  </a:lnTo>
                  <a:lnTo>
                    <a:pt x="541" y="295"/>
                  </a:lnTo>
                  <a:lnTo>
                    <a:pt x="548" y="323"/>
                  </a:lnTo>
                  <a:lnTo>
                    <a:pt x="553" y="350"/>
                  </a:lnTo>
                  <a:lnTo>
                    <a:pt x="556" y="383"/>
                  </a:lnTo>
                  <a:lnTo>
                    <a:pt x="559" y="411"/>
                  </a:lnTo>
                  <a:lnTo>
                    <a:pt x="558" y="437"/>
                  </a:lnTo>
                  <a:lnTo>
                    <a:pt x="555" y="457"/>
                  </a:lnTo>
                  <a:lnTo>
                    <a:pt x="554" y="459"/>
                  </a:lnTo>
                  <a:lnTo>
                    <a:pt x="554" y="459"/>
                  </a:lnTo>
                  <a:lnTo>
                    <a:pt x="554" y="460"/>
                  </a:lnTo>
                  <a:lnTo>
                    <a:pt x="554" y="461"/>
                  </a:lnTo>
                  <a:lnTo>
                    <a:pt x="548" y="479"/>
                  </a:lnTo>
                  <a:lnTo>
                    <a:pt x="540" y="498"/>
                  </a:lnTo>
                  <a:lnTo>
                    <a:pt x="530" y="516"/>
                  </a:lnTo>
                  <a:lnTo>
                    <a:pt x="517" y="532"/>
                  </a:lnTo>
                  <a:lnTo>
                    <a:pt x="505" y="548"/>
                  </a:lnTo>
                  <a:lnTo>
                    <a:pt x="490" y="563"/>
                  </a:lnTo>
                  <a:lnTo>
                    <a:pt x="472" y="577"/>
                  </a:lnTo>
                  <a:lnTo>
                    <a:pt x="455" y="590"/>
                  </a:lnTo>
                  <a:lnTo>
                    <a:pt x="437" y="601"/>
                  </a:lnTo>
                  <a:lnTo>
                    <a:pt x="417" y="612"/>
                  </a:lnTo>
                  <a:lnTo>
                    <a:pt x="397" y="620"/>
                  </a:lnTo>
                  <a:lnTo>
                    <a:pt x="377" y="627"/>
                  </a:lnTo>
                  <a:lnTo>
                    <a:pt x="356" y="631"/>
                  </a:lnTo>
                  <a:lnTo>
                    <a:pt x="335" y="634"/>
                  </a:lnTo>
                  <a:lnTo>
                    <a:pt x="313" y="634"/>
                  </a:lnTo>
                  <a:lnTo>
                    <a:pt x="293" y="632"/>
                  </a:lnTo>
                  <a:close/>
                </a:path>
              </a:pathLst>
            </a:custGeom>
            <a:solidFill>
              <a:srgbClr val="FF16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2" name="Freeform 68"/>
            <p:cNvSpPr>
              <a:spLocks/>
            </p:cNvSpPr>
            <p:nvPr/>
          </p:nvSpPr>
          <p:spPr bwMode="auto">
            <a:xfrm>
              <a:off x="7543800" y="928688"/>
              <a:ext cx="430213" cy="488950"/>
            </a:xfrm>
            <a:custGeom>
              <a:avLst/>
              <a:gdLst>
                <a:gd name="T0" fmla="*/ 264 w 543"/>
                <a:gd name="T1" fmla="*/ 611 h 618"/>
                <a:gd name="T2" fmla="*/ 222 w 543"/>
                <a:gd name="T3" fmla="*/ 595 h 618"/>
                <a:gd name="T4" fmla="*/ 181 w 543"/>
                <a:gd name="T5" fmla="*/ 568 h 618"/>
                <a:gd name="T6" fmla="*/ 141 w 543"/>
                <a:gd name="T7" fmla="*/ 535 h 618"/>
                <a:gd name="T8" fmla="*/ 105 w 543"/>
                <a:gd name="T9" fmla="*/ 496 h 618"/>
                <a:gd name="T10" fmla="*/ 71 w 543"/>
                <a:gd name="T11" fmla="*/ 452 h 618"/>
                <a:gd name="T12" fmla="*/ 42 w 543"/>
                <a:gd name="T13" fmla="*/ 406 h 618"/>
                <a:gd name="T14" fmla="*/ 21 w 543"/>
                <a:gd name="T15" fmla="*/ 357 h 618"/>
                <a:gd name="T16" fmla="*/ 4 w 543"/>
                <a:gd name="T17" fmla="*/ 310 h 618"/>
                <a:gd name="T18" fmla="*/ 0 w 543"/>
                <a:gd name="T19" fmla="*/ 261 h 618"/>
                <a:gd name="T20" fmla="*/ 4 w 543"/>
                <a:gd name="T21" fmla="*/ 209 h 618"/>
                <a:gd name="T22" fmla="*/ 18 w 543"/>
                <a:gd name="T23" fmla="*/ 159 h 618"/>
                <a:gd name="T24" fmla="*/ 38 w 543"/>
                <a:gd name="T25" fmla="*/ 112 h 618"/>
                <a:gd name="T26" fmla="*/ 65 w 543"/>
                <a:gd name="T27" fmla="*/ 71 h 618"/>
                <a:gd name="T28" fmla="*/ 98 w 543"/>
                <a:gd name="T29" fmla="*/ 38 h 618"/>
                <a:gd name="T30" fmla="*/ 136 w 543"/>
                <a:gd name="T31" fmla="*/ 15 h 618"/>
                <a:gd name="T32" fmla="*/ 166 w 543"/>
                <a:gd name="T33" fmla="*/ 7 h 618"/>
                <a:gd name="T34" fmla="*/ 186 w 543"/>
                <a:gd name="T35" fmla="*/ 4 h 618"/>
                <a:gd name="T36" fmla="*/ 206 w 543"/>
                <a:gd name="T37" fmla="*/ 2 h 618"/>
                <a:gd name="T38" fmla="*/ 224 w 543"/>
                <a:gd name="T39" fmla="*/ 0 h 618"/>
                <a:gd name="T40" fmla="*/ 269 w 543"/>
                <a:gd name="T41" fmla="*/ 3 h 618"/>
                <a:gd name="T42" fmla="*/ 332 w 543"/>
                <a:gd name="T43" fmla="*/ 21 h 618"/>
                <a:gd name="T44" fmla="*/ 386 w 543"/>
                <a:gd name="T45" fmla="*/ 52 h 618"/>
                <a:gd name="T46" fmla="*/ 431 w 543"/>
                <a:gd name="T47" fmla="*/ 95 h 618"/>
                <a:gd name="T48" fmla="*/ 468 w 543"/>
                <a:gd name="T49" fmla="*/ 145 h 618"/>
                <a:gd name="T50" fmla="*/ 496 w 543"/>
                <a:gd name="T51" fmla="*/ 202 h 618"/>
                <a:gd name="T52" fmla="*/ 518 w 543"/>
                <a:gd name="T53" fmla="*/ 258 h 618"/>
                <a:gd name="T54" fmla="*/ 532 w 543"/>
                <a:gd name="T55" fmla="*/ 315 h 618"/>
                <a:gd name="T56" fmla="*/ 540 w 543"/>
                <a:gd name="T57" fmla="*/ 372 h 618"/>
                <a:gd name="T58" fmla="*/ 541 w 543"/>
                <a:gd name="T59" fmla="*/ 425 h 618"/>
                <a:gd name="T60" fmla="*/ 539 w 543"/>
                <a:gd name="T61" fmla="*/ 446 h 618"/>
                <a:gd name="T62" fmla="*/ 538 w 543"/>
                <a:gd name="T63" fmla="*/ 448 h 618"/>
                <a:gd name="T64" fmla="*/ 532 w 543"/>
                <a:gd name="T65" fmla="*/ 468 h 618"/>
                <a:gd name="T66" fmla="*/ 515 w 543"/>
                <a:gd name="T67" fmla="*/ 503 h 618"/>
                <a:gd name="T68" fmla="*/ 490 w 543"/>
                <a:gd name="T69" fmla="*/ 535 h 618"/>
                <a:gd name="T70" fmla="*/ 460 w 543"/>
                <a:gd name="T71" fmla="*/ 564 h 618"/>
                <a:gd name="T72" fmla="*/ 424 w 543"/>
                <a:gd name="T73" fmla="*/ 587 h 618"/>
                <a:gd name="T74" fmla="*/ 386 w 543"/>
                <a:gd name="T75" fmla="*/ 604 h 618"/>
                <a:gd name="T76" fmla="*/ 345 w 543"/>
                <a:gd name="T77" fmla="*/ 614 h 618"/>
                <a:gd name="T78" fmla="*/ 305 w 543"/>
                <a:gd name="T79"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3" h="618">
                  <a:moveTo>
                    <a:pt x="284" y="615"/>
                  </a:moveTo>
                  <a:lnTo>
                    <a:pt x="264" y="611"/>
                  </a:lnTo>
                  <a:lnTo>
                    <a:pt x="243" y="604"/>
                  </a:lnTo>
                  <a:lnTo>
                    <a:pt x="222" y="595"/>
                  </a:lnTo>
                  <a:lnTo>
                    <a:pt x="201" y="583"/>
                  </a:lnTo>
                  <a:lnTo>
                    <a:pt x="181" y="568"/>
                  </a:lnTo>
                  <a:lnTo>
                    <a:pt x="161" y="553"/>
                  </a:lnTo>
                  <a:lnTo>
                    <a:pt x="141" y="535"/>
                  </a:lnTo>
                  <a:lnTo>
                    <a:pt x="123" y="516"/>
                  </a:lnTo>
                  <a:lnTo>
                    <a:pt x="105" y="496"/>
                  </a:lnTo>
                  <a:lnTo>
                    <a:pt x="87" y="474"/>
                  </a:lnTo>
                  <a:lnTo>
                    <a:pt x="71" y="452"/>
                  </a:lnTo>
                  <a:lnTo>
                    <a:pt x="56" y="429"/>
                  </a:lnTo>
                  <a:lnTo>
                    <a:pt x="42" y="406"/>
                  </a:lnTo>
                  <a:lnTo>
                    <a:pt x="31" y="382"/>
                  </a:lnTo>
                  <a:lnTo>
                    <a:pt x="21" y="357"/>
                  </a:lnTo>
                  <a:lnTo>
                    <a:pt x="11" y="334"/>
                  </a:lnTo>
                  <a:lnTo>
                    <a:pt x="4" y="310"/>
                  </a:lnTo>
                  <a:lnTo>
                    <a:pt x="1" y="286"/>
                  </a:lnTo>
                  <a:lnTo>
                    <a:pt x="0" y="261"/>
                  </a:lnTo>
                  <a:lnTo>
                    <a:pt x="1" y="235"/>
                  </a:lnTo>
                  <a:lnTo>
                    <a:pt x="4" y="209"/>
                  </a:lnTo>
                  <a:lnTo>
                    <a:pt x="10" y="183"/>
                  </a:lnTo>
                  <a:lnTo>
                    <a:pt x="18" y="159"/>
                  </a:lnTo>
                  <a:lnTo>
                    <a:pt x="27" y="135"/>
                  </a:lnTo>
                  <a:lnTo>
                    <a:pt x="38" y="112"/>
                  </a:lnTo>
                  <a:lnTo>
                    <a:pt x="52" y="90"/>
                  </a:lnTo>
                  <a:lnTo>
                    <a:pt x="65" y="71"/>
                  </a:lnTo>
                  <a:lnTo>
                    <a:pt x="82" y="53"/>
                  </a:lnTo>
                  <a:lnTo>
                    <a:pt x="98" y="38"/>
                  </a:lnTo>
                  <a:lnTo>
                    <a:pt x="116" y="26"/>
                  </a:lnTo>
                  <a:lnTo>
                    <a:pt x="136" y="15"/>
                  </a:lnTo>
                  <a:lnTo>
                    <a:pt x="155" y="10"/>
                  </a:lnTo>
                  <a:lnTo>
                    <a:pt x="166" y="7"/>
                  </a:lnTo>
                  <a:lnTo>
                    <a:pt x="176" y="5"/>
                  </a:lnTo>
                  <a:lnTo>
                    <a:pt x="186" y="4"/>
                  </a:lnTo>
                  <a:lnTo>
                    <a:pt x="196" y="3"/>
                  </a:lnTo>
                  <a:lnTo>
                    <a:pt x="206" y="2"/>
                  </a:lnTo>
                  <a:lnTo>
                    <a:pt x="215" y="0"/>
                  </a:lnTo>
                  <a:lnTo>
                    <a:pt x="224" y="0"/>
                  </a:lnTo>
                  <a:lnTo>
                    <a:pt x="234" y="0"/>
                  </a:lnTo>
                  <a:lnTo>
                    <a:pt x="269" y="3"/>
                  </a:lnTo>
                  <a:lnTo>
                    <a:pt x="302" y="10"/>
                  </a:lnTo>
                  <a:lnTo>
                    <a:pt x="332" y="21"/>
                  </a:lnTo>
                  <a:lnTo>
                    <a:pt x="360" y="35"/>
                  </a:lnTo>
                  <a:lnTo>
                    <a:pt x="386" y="52"/>
                  </a:lnTo>
                  <a:lnTo>
                    <a:pt x="410" y="73"/>
                  </a:lnTo>
                  <a:lnTo>
                    <a:pt x="431" y="95"/>
                  </a:lnTo>
                  <a:lnTo>
                    <a:pt x="450" y="120"/>
                  </a:lnTo>
                  <a:lnTo>
                    <a:pt x="468" y="145"/>
                  </a:lnTo>
                  <a:lnTo>
                    <a:pt x="483" y="173"/>
                  </a:lnTo>
                  <a:lnTo>
                    <a:pt x="496" y="202"/>
                  </a:lnTo>
                  <a:lnTo>
                    <a:pt x="508" y="230"/>
                  </a:lnTo>
                  <a:lnTo>
                    <a:pt x="518" y="258"/>
                  </a:lnTo>
                  <a:lnTo>
                    <a:pt x="525" y="287"/>
                  </a:lnTo>
                  <a:lnTo>
                    <a:pt x="532" y="315"/>
                  </a:lnTo>
                  <a:lnTo>
                    <a:pt x="537" y="341"/>
                  </a:lnTo>
                  <a:lnTo>
                    <a:pt x="540" y="372"/>
                  </a:lnTo>
                  <a:lnTo>
                    <a:pt x="543" y="401"/>
                  </a:lnTo>
                  <a:lnTo>
                    <a:pt x="541" y="425"/>
                  </a:lnTo>
                  <a:lnTo>
                    <a:pt x="539" y="445"/>
                  </a:lnTo>
                  <a:lnTo>
                    <a:pt x="539" y="446"/>
                  </a:lnTo>
                  <a:lnTo>
                    <a:pt x="539" y="447"/>
                  </a:lnTo>
                  <a:lnTo>
                    <a:pt x="538" y="448"/>
                  </a:lnTo>
                  <a:lnTo>
                    <a:pt x="538" y="450"/>
                  </a:lnTo>
                  <a:lnTo>
                    <a:pt x="532" y="468"/>
                  </a:lnTo>
                  <a:lnTo>
                    <a:pt x="524" y="485"/>
                  </a:lnTo>
                  <a:lnTo>
                    <a:pt x="515" y="503"/>
                  </a:lnTo>
                  <a:lnTo>
                    <a:pt x="503" y="520"/>
                  </a:lnTo>
                  <a:lnTo>
                    <a:pt x="490" y="535"/>
                  </a:lnTo>
                  <a:lnTo>
                    <a:pt x="476" y="550"/>
                  </a:lnTo>
                  <a:lnTo>
                    <a:pt x="460" y="564"/>
                  </a:lnTo>
                  <a:lnTo>
                    <a:pt x="442" y="575"/>
                  </a:lnTo>
                  <a:lnTo>
                    <a:pt x="424" y="587"/>
                  </a:lnTo>
                  <a:lnTo>
                    <a:pt x="405" y="596"/>
                  </a:lnTo>
                  <a:lnTo>
                    <a:pt x="386" y="604"/>
                  </a:lnTo>
                  <a:lnTo>
                    <a:pt x="366" y="610"/>
                  </a:lnTo>
                  <a:lnTo>
                    <a:pt x="345" y="614"/>
                  </a:lnTo>
                  <a:lnTo>
                    <a:pt x="326" y="617"/>
                  </a:lnTo>
                  <a:lnTo>
                    <a:pt x="305" y="618"/>
                  </a:lnTo>
                  <a:lnTo>
                    <a:pt x="284" y="615"/>
                  </a:lnTo>
                  <a:close/>
                </a:path>
              </a:pathLst>
            </a:custGeom>
            <a:solidFill>
              <a:srgbClr val="FF1E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3" name="Freeform 69"/>
            <p:cNvSpPr>
              <a:spLocks/>
            </p:cNvSpPr>
            <p:nvPr/>
          </p:nvSpPr>
          <p:spPr bwMode="auto">
            <a:xfrm>
              <a:off x="7550150" y="935038"/>
              <a:ext cx="417513" cy="476250"/>
            </a:xfrm>
            <a:custGeom>
              <a:avLst/>
              <a:gdLst>
                <a:gd name="T0" fmla="*/ 254 w 526"/>
                <a:gd name="T1" fmla="*/ 594 h 600"/>
                <a:gd name="T2" fmla="*/ 214 w 526"/>
                <a:gd name="T3" fmla="*/ 578 h 600"/>
                <a:gd name="T4" fmla="*/ 175 w 526"/>
                <a:gd name="T5" fmla="*/ 552 h 600"/>
                <a:gd name="T6" fmla="*/ 136 w 526"/>
                <a:gd name="T7" fmla="*/ 520 h 600"/>
                <a:gd name="T8" fmla="*/ 100 w 526"/>
                <a:gd name="T9" fmla="*/ 482 h 600"/>
                <a:gd name="T10" fmla="*/ 69 w 526"/>
                <a:gd name="T11" fmla="*/ 440 h 600"/>
                <a:gd name="T12" fmla="*/ 41 w 526"/>
                <a:gd name="T13" fmla="*/ 395 h 600"/>
                <a:gd name="T14" fmla="*/ 18 w 526"/>
                <a:gd name="T15" fmla="*/ 349 h 600"/>
                <a:gd name="T16" fmla="*/ 0 w 526"/>
                <a:gd name="T17" fmla="*/ 278 h 600"/>
                <a:gd name="T18" fmla="*/ 8 w 526"/>
                <a:gd name="T19" fmla="*/ 178 h 600"/>
                <a:gd name="T20" fmla="*/ 48 w 526"/>
                <a:gd name="T21" fmla="*/ 88 h 600"/>
                <a:gd name="T22" fmla="*/ 112 w 526"/>
                <a:gd name="T23" fmla="*/ 25 h 600"/>
                <a:gd name="T24" fmla="*/ 160 w 526"/>
                <a:gd name="T25" fmla="*/ 6 h 600"/>
                <a:gd name="T26" fmla="*/ 178 w 526"/>
                <a:gd name="T27" fmla="*/ 3 h 600"/>
                <a:gd name="T28" fmla="*/ 198 w 526"/>
                <a:gd name="T29" fmla="*/ 1 h 600"/>
                <a:gd name="T30" fmla="*/ 216 w 526"/>
                <a:gd name="T31" fmla="*/ 0 h 600"/>
                <a:gd name="T32" fmla="*/ 260 w 526"/>
                <a:gd name="T33" fmla="*/ 2 h 600"/>
                <a:gd name="T34" fmla="*/ 321 w 526"/>
                <a:gd name="T35" fmla="*/ 19 h 600"/>
                <a:gd name="T36" fmla="*/ 373 w 526"/>
                <a:gd name="T37" fmla="*/ 50 h 600"/>
                <a:gd name="T38" fmla="*/ 417 w 526"/>
                <a:gd name="T39" fmla="*/ 93 h 600"/>
                <a:gd name="T40" fmla="*/ 453 w 526"/>
                <a:gd name="T41" fmla="*/ 141 h 600"/>
                <a:gd name="T42" fmla="*/ 482 w 526"/>
                <a:gd name="T43" fmla="*/ 195 h 600"/>
                <a:gd name="T44" fmla="*/ 502 w 526"/>
                <a:gd name="T45" fmla="*/ 252 h 600"/>
                <a:gd name="T46" fmla="*/ 516 w 526"/>
                <a:gd name="T47" fmla="*/ 306 h 600"/>
                <a:gd name="T48" fmla="*/ 524 w 526"/>
                <a:gd name="T49" fmla="*/ 362 h 600"/>
                <a:gd name="T50" fmla="*/ 525 w 526"/>
                <a:gd name="T51" fmla="*/ 413 h 600"/>
                <a:gd name="T52" fmla="*/ 522 w 526"/>
                <a:gd name="T53" fmla="*/ 434 h 600"/>
                <a:gd name="T54" fmla="*/ 522 w 526"/>
                <a:gd name="T55" fmla="*/ 435 h 600"/>
                <a:gd name="T56" fmla="*/ 516 w 526"/>
                <a:gd name="T57" fmla="*/ 455 h 600"/>
                <a:gd name="T58" fmla="*/ 499 w 526"/>
                <a:gd name="T59" fmla="*/ 488 h 600"/>
                <a:gd name="T60" fmla="*/ 475 w 526"/>
                <a:gd name="T61" fmla="*/ 520 h 600"/>
                <a:gd name="T62" fmla="*/ 445 w 526"/>
                <a:gd name="T63" fmla="*/ 547 h 600"/>
                <a:gd name="T64" fmla="*/ 411 w 526"/>
                <a:gd name="T65" fmla="*/ 570 h 600"/>
                <a:gd name="T66" fmla="*/ 374 w 526"/>
                <a:gd name="T67" fmla="*/ 587 h 600"/>
                <a:gd name="T68" fmla="*/ 335 w 526"/>
                <a:gd name="T69" fmla="*/ 597 h 600"/>
                <a:gd name="T70" fmla="*/ 295 w 526"/>
                <a:gd name="T71"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6" h="600">
                  <a:moveTo>
                    <a:pt x="275" y="598"/>
                  </a:moveTo>
                  <a:lnTo>
                    <a:pt x="254" y="594"/>
                  </a:lnTo>
                  <a:lnTo>
                    <a:pt x="235" y="587"/>
                  </a:lnTo>
                  <a:lnTo>
                    <a:pt x="214" y="578"/>
                  </a:lnTo>
                  <a:lnTo>
                    <a:pt x="195" y="566"/>
                  </a:lnTo>
                  <a:lnTo>
                    <a:pt x="175" y="552"/>
                  </a:lnTo>
                  <a:lnTo>
                    <a:pt x="155" y="537"/>
                  </a:lnTo>
                  <a:lnTo>
                    <a:pt x="136" y="520"/>
                  </a:lnTo>
                  <a:lnTo>
                    <a:pt x="119" y="502"/>
                  </a:lnTo>
                  <a:lnTo>
                    <a:pt x="100" y="482"/>
                  </a:lnTo>
                  <a:lnTo>
                    <a:pt x="84" y="461"/>
                  </a:lnTo>
                  <a:lnTo>
                    <a:pt x="69" y="440"/>
                  </a:lnTo>
                  <a:lnTo>
                    <a:pt x="54" y="416"/>
                  </a:lnTo>
                  <a:lnTo>
                    <a:pt x="41" y="395"/>
                  </a:lnTo>
                  <a:lnTo>
                    <a:pt x="29" y="372"/>
                  </a:lnTo>
                  <a:lnTo>
                    <a:pt x="18" y="349"/>
                  </a:lnTo>
                  <a:lnTo>
                    <a:pt x="10" y="326"/>
                  </a:lnTo>
                  <a:lnTo>
                    <a:pt x="0" y="278"/>
                  </a:lnTo>
                  <a:lnTo>
                    <a:pt x="0" y="229"/>
                  </a:lnTo>
                  <a:lnTo>
                    <a:pt x="8" y="178"/>
                  </a:lnTo>
                  <a:lnTo>
                    <a:pt x="25" y="131"/>
                  </a:lnTo>
                  <a:lnTo>
                    <a:pt x="48" y="88"/>
                  </a:lnTo>
                  <a:lnTo>
                    <a:pt x="77" y="51"/>
                  </a:lnTo>
                  <a:lnTo>
                    <a:pt x="112" y="25"/>
                  </a:lnTo>
                  <a:lnTo>
                    <a:pt x="150" y="9"/>
                  </a:lnTo>
                  <a:lnTo>
                    <a:pt x="160" y="6"/>
                  </a:lnTo>
                  <a:lnTo>
                    <a:pt x="169" y="5"/>
                  </a:lnTo>
                  <a:lnTo>
                    <a:pt x="178" y="3"/>
                  </a:lnTo>
                  <a:lnTo>
                    <a:pt x="189" y="2"/>
                  </a:lnTo>
                  <a:lnTo>
                    <a:pt x="198" y="1"/>
                  </a:lnTo>
                  <a:lnTo>
                    <a:pt x="207" y="1"/>
                  </a:lnTo>
                  <a:lnTo>
                    <a:pt x="216" y="0"/>
                  </a:lnTo>
                  <a:lnTo>
                    <a:pt x="226" y="0"/>
                  </a:lnTo>
                  <a:lnTo>
                    <a:pt x="260" y="2"/>
                  </a:lnTo>
                  <a:lnTo>
                    <a:pt x="291" y="9"/>
                  </a:lnTo>
                  <a:lnTo>
                    <a:pt x="321" y="19"/>
                  </a:lnTo>
                  <a:lnTo>
                    <a:pt x="349" y="34"/>
                  </a:lnTo>
                  <a:lnTo>
                    <a:pt x="373" y="50"/>
                  </a:lnTo>
                  <a:lnTo>
                    <a:pt x="396" y="70"/>
                  </a:lnTo>
                  <a:lnTo>
                    <a:pt x="417" y="93"/>
                  </a:lnTo>
                  <a:lnTo>
                    <a:pt x="437" y="116"/>
                  </a:lnTo>
                  <a:lnTo>
                    <a:pt x="453" y="141"/>
                  </a:lnTo>
                  <a:lnTo>
                    <a:pt x="468" y="168"/>
                  </a:lnTo>
                  <a:lnTo>
                    <a:pt x="482" y="195"/>
                  </a:lnTo>
                  <a:lnTo>
                    <a:pt x="492" y="223"/>
                  </a:lnTo>
                  <a:lnTo>
                    <a:pt x="502" y="252"/>
                  </a:lnTo>
                  <a:lnTo>
                    <a:pt x="510" y="278"/>
                  </a:lnTo>
                  <a:lnTo>
                    <a:pt x="516" y="306"/>
                  </a:lnTo>
                  <a:lnTo>
                    <a:pt x="521" y="331"/>
                  </a:lnTo>
                  <a:lnTo>
                    <a:pt x="524" y="362"/>
                  </a:lnTo>
                  <a:lnTo>
                    <a:pt x="526" y="389"/>
                  </a:lnTo>
                  <a:lnTo>
                    <a:pt x="525" y="413"/>
                  </a:lnTo>
                  <a:lnTo>
                    <a:pt x="522" y="433"/>
                  </a:lnTo>
                  <a:lnTo>
                    <a:pt x="522" y="434"/>
                  </a:lnTo>
                  <a:lnTo>
                    <a:pt x="522" y="434"/>
                  </a:lnTo>
                  <a:lnTo>
                    <a:pt x="522" y="435"/>
                  </a:lnTo>
                  <a:lnTo>
                    <a:pt x="522" y="436"/>
                  </a:lnTo>
                  <a:lnTo>
                    <a:pt x="516" y="455"/>
                  </a:lnTo>
                  <a:lnTo>
                    <a:pt x="508" y="472"/>
                  </a:lnTo>
                  <a:lnTo>
                    <a:pt x="499" y="488"/>
                  </a:lnTo>
                  <a:lnTo>
                    <a:pt x="487" y="504"/>
                  </a:lnTo>
                  <a:lnTo>
                    <a:pt x="475" y="520"/>
                  </a:lnTo>
                  <a:lnTo>
                    <a:pt x="461" y="534"/>
                  </a:lnTo>
                  <a:lnTo>
                    <a:pt x="445" y="547"/>
                  </a:lnTo>
                  <a:lnTo>
                    <a:pt x="428" y="559"/>
                  </a:lnTo>
                  <a:lnTo>
                    <a:pt x="411" y="570"/>
                  </a:lnTo>
                  <a:lnTo>
                    <a:pt x="393" y="579"/>
                  </a:lnTo>
                  <a:lnTo>
                    <a:pt x="374" y="587"/>
                  </a:lnTo>
                  <a:lnTo>
                    <a:pt x="355" y="593"/>
                  </a:lnTo>
                  <a:lnTo>
                    <a:pt x="335" y="597"/>
                  </a:lnTo>
                  <a:lnTo>
                    <a:pt x="314" y="600"/>
                  </a:lnTo>
                  <a:lnTo>
                    <a:pt x="295" y="600"/>
                  </a:lnTo>
                  <a:lnTo>
                    <a:pt x="275" y="598"/>
                  </a:lnTo>
                  <a:close/>
                </a:path>
              </a:pathLst>
            </a:custGeom>
            <a:solidFill>
              <a:srgbClr val="FF2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4" name="Freeform 70"/>
            <p:cNvSpPr>
              <a:spLocks/>
            </p:cNvSpPr>
            <p:nvPr/>
          </p:nvSpPr>
          <p:spPr bwMode="auto">
            <a:xfrm>
              <a:off x="7554913" y="942975"/>
              <a:ext cx="406400" cy="463550"/>
            </a:xfrm>
            <a:custGeom>
              <a:avLst/>
              <a:gdLst>
                <a:gd name="T0" fmla="*/ 247 w 511"/>
                <a:gd name="T1" fmla="*/ 577 h 583"/>
                <a:gd name="T2" fmla="*/ 208 w 511"/>
                <a:gd name="T3" fmla="*/ 562 h 583"/>
                <a:gd name="T4" fmla="*/ 170 w 511"/>
                <a:gd name="T5" fmla="*/ 537 h 583"/>
                <a:gd name="T6" fmla="*/ 133 w 511"/>
                <a:gd name="T7" fmla="*/ 506 h 583"/>
                <a:gd name="T8" fmla="*/ 98 w 511"/>
                <a:gd name="T9" fmla="*/ 468 h 583"/>
                <a:gd name="T10" fmla="*/ 66 w 511"/>
                <a:gd name="T11" fmla="*/ 426 h 583"/>
                <a:gd name="T12" fmla="*/ 40 w 511"/>
                <a:gd name="T13" fmla="*/ 383 h 583"/>
                <a:gd name="T14" fmla="*/ 18 w 511"/>
                <a:gd name="T15" fmla="*/ 339 h 583"/>
                <a:gd name="T16" fmla="*/ 0 w 511"/>
                <a:gd name="T17" fmla="*/ 271 h 583"/>
                <a:gd name="T18" fmla="*/ 8 w 511"/>
                <a:gd name="T19" fmla="*/ 174 h 583"/>
                <a:gd name="T20" fmla="*/ 47 w 511"/>
                <a:gd name="T21" fmla="*/ 85 h 583"/>
                <a:gd name="T22" fmla="*/ 108 w 511"/>
                <a:gd name="T23" fmla="*/ 23 h 583"/>
                <a:gd name="T24" fmla="*/ 155 w 511"/>
                <a:gd name="T25" fmla="*/ 6 h 583"/>
                <a:gd name="T26" fmla="*/ 174 w 511"/>
                <a:gd name="T27" fmla="*/ 3 h 583"/>
                <a:gd name="T28" fmla="*/ 192 w 511"/>
                <a:gd name="T29" fmla="*/ 1 h 583"/>
                <a:gd name="T30" fmla="*/ 209 w 511"/>
                <a:gd name="T31" fmla="*/ 0 h 583"/>
                <a:gd name="T32" fmla="*/ 252 w 511"/>
                <a:gd name="T33" fmla="*/ 2 h 583"/>
                <a:gd name="T34" fmla="*/ 312 w 511"/>
                <a:gd name="T35" fmla="*/ 18 h 583"/>
                <a:gd name="T36" fmla="*/ 363 w 511"/>
                <a:gd name="T37" fmla="*/ 48 h 583"/>
                <a:gd name="T38" fmla="*/ 405 w 511"/>
                <a:gd name="T39" fmla="*/ 89 h 583"/>
                <a:gd name="T40" fmla="*/ 440 w 511"/>
                <a:gd name="T41" fmla="*/ 137 h 583"/>
                <a:gd name="T42" fmla="*/ 467 w 511"/>
                <a:gd name="T43" fmla="*/ 189 h 583"/>
                <a:gd name="T44" fmla="*/ 487 w 511"/>
                <a:gd name="T45" fmla="*/ 243 h 583"/>
                <a:gd name="T46" fmla="*/ 501 w 511"/>
                <a:gd name="T47" fmla="*/ 296 h 583"/>
                <a:gd name="T48" fmla="*/ 509 w 511"/>
                <a:gd name="T49" fmla="*/ 351 h 583"/>
                <a:gd name="T50" fmla="*/ 510 w 511"/>
                <a:gd name="T51" fmla="*/ 401 h 583"/>
                <a:gd name="T52" fmla="*/ 508 w 511"/>
                <a:gd name="T53" fmla="*/ 420 h 583"/>
                <a:gd name="T54" fmla="*/ 507 w 511"/>
                <a:gd name="T55" fmla="*/ 421 h 583"/>
                <a:gd name="T56" fmla="*/ 501 w 511"/>
                <a:gd name="T57" fmla="*/ 440 h 583"/>
                <a:gd name="T58" fmla="*/ 485 w 511"/>
                <a:gd name="T59" fmla="*/ 473 h 583"/>
                <a:gd name="T60" fmla="*/ 462 w 511"/>
                <a:gd name="T61" fmla="*/ 504 h 583"/>
                <a:gd name="T62" fmla="*/ 433 w 511"/>
                <a:gd name="T63" fmla="*/ 531 h 583"/>
                <a:gd name="T64" fmla="*/ 399 w 511"/>
                <a:gd name="T65" fmla="*/ 553 h 583"/>
                <a:gd name="T66" fmla="*/ 364 w 511"/>
                <a:gd name="T67" fmla="*/ 570 h 583"/>
                <a:gd name="T68" fmla="*/ 326 w 511"/>
                <a:gd name="T69" fmla="*/ 580 h 583"/>
                <a:gd name="T70" fmla="*/ 287 w 511"/>
                <a:gd name="T7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1" h="583">
                  <a:moveTo>
                    <a:pt x="267" y="582"/>
                  </a:moveTo>
                  <a:lnTo>
                    <a:pt x="247" y="577"/>
                  </a:lnTo>
                  <a:lnTo>
                    <a:pt x="228" y="571"/>
                  </a:lnTo>
                  <a:lnTo>
                    <a:pt x="208" y="562"/>
                  </a:lnTo>
                  <a:lnTo>
                    <a:pt x="190" y="550"/>
                  </a:lnTo>
                  <a:lnTo>
                    <a:pt x="170" y="537"/>
                  </a:lnTo>
                  <a:lnTo>
                    <a:pt x="152" y="522"/>
                  </a:lnTo>
                  <a:lnTo>
                    <a:pt x="133" y="506"/>
                  </a:lnTo>
                  <a:lnTo>
                    <a:pt x="115" y="487"/>
                  </a:lnTo>
                  <a:lnTo>
                    <a:pt x="98" y="468"/>
                  </a:lnTo>
                  <a:lnTo>
                    <a:pt x="81" y="448"/>
                  </a:lnTo>
                  <a:lnTo>
                    <a:pt x="66" y="426"/>
                  </a:lnTo>
                  <a:lnTo>
                    <a:pt x="53" y="405"/>
                  </a:lnTo>
                  <a:lnTo>
                    <a:pt x="40" y="383"/>
                  </a:lnTo>
                  <a:lnTo>
                    <a:pt x="28" y="360"/>
                  </a:lnTo>
                  <a:lnTo>
                    <a:pt x="18" y="339"/>
                  </a:lnTo>
                  <a:lnTo>
                    <a:pt x="10" y="317"/>
                  </a:lnTo>
                  <a:lnTo>
                    <a:pt x="0" y="271"/>
                  </a:lnTo>
                  <a:lnTo>
                    <a:pt x="0" y="222"/>
                  </a:lnTo>
                  <a:lnTo>
                    <a:pt x="8" y="174"/>
                  </a:lnTo>
                  <a:lnTo>
                    <a:pt x="24" y="128"/>
                  </a:lnTo>
                  <a:lnTo>
                    <a:pt x="47" y="85"/>
                  </a:lnTo>
                  <a:lnTo>
                    <a:pt x="74" y="49"/>
                  </a:lnTo>
                  <a:lnTo>
                    <a:pt x="108" y="23"/>
                  </a:lnTo>
                  <a:lnTo>
                    <a:pt x="145" y="8"/>
                  </a:lnTo>
                  <a:lnTo>
                    <a:pt x="155" y="6"/>
                  </a:lnTo>
                  <a:lnTo>
                    <a:pt x="164" y="5"/>
                  </a:lnTo>
                  <a:lnTo>
                    <a:pt x="174" y="3"/>
                  </a:lnTo>
                  <a:lnTo>
                    <a:pt x="183" y="2"/>
                  </a:lnTo>
                  <a:lnTo>
                    <a:pt x="192" y="1"/>
                  </a:lnTo>
                  <a:lnTo>
                    <a:pt x="201" y="0"/>
                  </a:lnTo>
                  <a:lnTo>
                    <a:pt x="209" y="0"/>
                  </a:lnTo>
                  <a:lnTo>
                    <a:pt x="219" y="0"/>
                  </a:lnTo>
                  <a:lnTo>
                    <a:pt x="252" y="2"/>
                  </a:lnTo>
                  <a:lnTo>
                    <a:pt x="283" y="9"/>
                  </a:lnTo>
                  <a:lnTo>
                    <a:pt x="312" y="18"/>
                  </a:lnTo>
                  <a:lnTo>
                    <a:pt x="338" y="32"/>
                  </a:lnTo>
                  <a:lnTo>
                    <a:pt x="363" y="48"/>
                  </a:lnTo>
                  <a:lnTo>
                    <a:pt x="386" y="68"/>
                  </a:lnTo>
                  <a:lnTo>
                    <a:pt x="405" y="89"/>
                  </a:lnTo>
                  <a:lnTo>
                    <a:pt x="424" y="112"/>
                  </a:lnTo>
                  <a:lnTo>
                    <a:pt x="440" y="137"/>
                  </a:lnTo>
                  <a:lnTo>
                    <a:pt x="455" y="162"/>
                  </a:lnTo>
                  <a:lnTo>
                    <a:pt x="467" y="189"/>
                  </a:lnTo>
                  <a:lnTo>
                    <a:pt x="478" y="216"/>
                  </a:lnTo>
                  <a:lnTo>
                    <a:pt x="487" y="243"/>
                  </a:lnTo>
                  <a:lnTo>
                    <a:pt x="495" y="271"/>
                  </a:lnTo>
                  <a:lnTo>
                    <a:pt x="501" y="296"/>
                  </a:lnTo>
                  <a:lnTo>
                    <a:pt x="505" y="321"/>
                  </a:lnTo>
                  <a:lnTo>
                    <a:pt x="509" y="351"/>
                  </a:lnTo>
                  <a:lnTo>
                    <a:pt x="511" y="378"/>
                  </a:lnTo>
                  <a:lnTo>
                    <a:pt x="510" y="401"/>
                  </a:lnTo>
                  <a:lnTo>
                    <a:pt x="508" y="419"/>
                  </a:lnTo>
                  <a:lnTo>
                    <a:pt x="508" y="420"/>
                  </a:lnTo>
                  <a:lnTo>
                    <a:pt x="508" y="420"/>
                  </a:lnTo>
                  <a:lnTo>
                    <a:pt x="507" y="421"/>
                  </a:lnTo>
                  <a:lnTo>
                    <a:pt x="507" y="423"/>
                  </a:lnTo>
                  <a:lnTo>
                    <a:pt x="501" y="440"/>
                  </a:lnTo>
                  <a:lnTo>
                    <a:pt x="494" y="457"/>
                  </a:lnTo>
                  <a:lnTo>
                    <a:pt x="485" y="473"/>
                  </a:lnTo>
                  <a:lnTo>
                    <a:pt x="473" y="489"/>
                  </a:lnTo>
                  <a:lnTo>
                    <a:pt x="462" y="504"/>
                  </a:lnTo>
                  <a:lnTo>
                    <a:pt x="448" y="518"/>
                  </a:lnTo>
                  <a:lnTo>
                    <a:pt x="433" y="531"/>
                  </a:lnTo>
                  <a:lnTo>
                    <a:pt x="417" y="542"/>
                  </a:lnTo>
                  <a:lnTo>
                    <a:pt x="399" y="553"/>
                  </a:lnTo>
                  <a:lnTo>
                    <a:pt x="382" y="562"/>
                  </a:lnTo>
                  <a:lnTo>
                    <a:pt x="364" y="570"/>
                  </a:lnTo>
                  <a:lnTo>
                    <a:pt x="345" y="576"/>
                  </a:lnTo>
                  <a:lnTo>
                    <a:pt x="326" y="580"/>
                  </a:lnTo>
                  <a:lnTo>
                    <a:pt x="306" y="583"/>
                  </a:lnTo>
                  <a:lnTo>
                    <a:pt x="287" y="583"/>
                  </a:lnTo>
                  <a:lnTo>
                    <a:pt x="267" y="582"/>
                  </a:lnTo>
                  <a:close/>
                </a:path>
              </a:pathLst>
            </a:custGeom>
            <a:solidFill>
              <a:srgbClr val="FF2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5" name="Freeform 71"/>
            <p:cNvSpPr>
              <a:spLocks/>
            </p:cNvSpPr>
            <p:nvPr/>
          </p:nvSpPr>
          <p:spPr bwMode="auto">
            <a:xfrm>
              <a:off x="7559675" y="950913"/>
              <a:ext cx="393700" cy="449263"/>
            </a:xfrm>
            <a:custGeom>
              <a:avLst/>
              <a:gdLst>
                <a:gd name="T0" fmla="*/ 242 w 497"/>
                <a:gd name="T1" fmla="*/ 561 h 566"/>
                <a:gd name="T2" fmla="*/ 204 w 497"/>
                <a:gd name="T3" fmla="*/ 545 h 566"/>
                <a:gd name="T4" fmla="*/ 166 w 497"/>
                <a:gd name="T5" fmla="*/ 522 h 566"/>
                <a:gd name="T6" fmla="*/ 131 w 497"/>
                <a:gd name="T7" fmla="*/ 491 h 566"/>
                <a:gd name="T8" fmla="*/ 96 w 497"/>
                <a:gd name="T9" fmla="*/ 455 h 566"/>
                <a:gd name="T10" fmla="*/ 66 w 497"/>
                <a:gd name="T11" fmla="*/ 415 h 566"/>
                <a:gd name="T12" fmla="*/ 40 w 497"/>
                <a:gd name="T13" fmla="*/ 372 h 566"/>
                <a:gd name="T14" fmla="*/ 19 w 497"/>
                <a:gd name="T15" fmla="*/ 330 h 566"/>
                <a:gd name="T16" fmla="*/ 2 w 497"/>
                <a:gd name="T17" fmla="*/ 263 h 566"/>
                <a:gd name="T18" fmla="*/ 8 w 497"/>
                <a:gd name="T19" fmla="*/ 169 h 566"/>
                <a:gd name="T20" fmla="*/ 46 w 497"/>
                <a:gd name="T21" fmla="*/ 84 h 566"/>
                <a:gd name="T22" fmla="*/ 106 w 497"/>
                <a:gd name="T23" fmla="*/ 24 h 566"/>
                <a:gd name="T24" fmla="*/ 151 w 497"/>
                <a:gd name="T25" fmla="*/ 7 h 566"/>
                <a:gd name="T26" fmla="*/ 170 w 497"/>
                <a:gd name="T27" fmla="*/ 4 h 566"/>
                <a:gd name="T28" fmla="*/ 187 w 497"/>
                <a:gd name="T29" fmla="*/ 1 h 566"/>
                <a:gd name="T30" fmla="*/ 204 w 497"/>
                <a:gd name="T31" fmla="*/ 0 h 566"/>
                <a:gd name="T32" fmla="*/ 246 w 497"/>
                <a:gd name="T33" fmla="*/ 2 h 566"/>
                <a:gd name="T34" fmla="*/ 303 w 497"/>
                <a:gd name="T35" fmla="*/ 19 h 566"/>
                <a:gd name="T36" fmla="*/ 353 w 497"/>
                <a:gd name="T37" fmla="*/ 47 h 566"/>
                <a:gd name="T38" fmla="*/ 394 w 497"/>
                <a:gd name="T39" fmla="*/ 87 h 566"/>
                <a:gd name="T40" fmla="*/ 428 w 497"/>
                <a:gd name="T41" fmla="*/ 133 h 566"/>
                <a:gd name="T42" fmla="*/ 454 w 497"/>
                <a:gd name="T43" fmla="*/ 184 h 566"/>
                <a:gd name="T44" fmla="*/ 474 w 497"/>
                <a:gd name="T45" fmla="*/ 236 h 566"/>
                <a:gd name="T46" fmla="*/ 488 w 497"/>
                <a:gd name="T47" fmla="*/ 288 h 566"/>
                <a:gd name="T48" fmla="*/ 496 w 497"/>
                <a:gd name="T49" fmla="*/ 341 h 566"/>
                <a:gd name="T50" fmla="*/ 496 w 497"/>
                <a:gd name="T51" fmla="*/ 389 h 566"/>
                <a:gd name="T52" fmla="*/ 494 w 497"/>
                <a:gd name="T53" fmla="*/ 409 h 566"/>
                <a:gd name="T54" fmla="*/ 494 w 497"/>
                <a:gd name="T55" fmla="*/ 410 h 566"/>
                <a:gd name="T56" fmla="*/ 488 w 497"/>
                <a:gd name="T57" fmla="*/ 429 h 566"/>
                <a:gd name="T58" fmla="*/ 472 w 497"/>
                <a:gd name="T59" fmla="*/ 461 h 566"/>
                <a:gd name="T60" fmla="*/ 449 w 497"/>
                <a:gd name="T61" fmla="*/ 490 h 566"/>
                <a:gd name="T62" fmla="*/ 421 w 497"/>
                <a:gd name="T63" fmla="*/ 516 h 566"/>
                <a:gd name="T64" fmla="*/ 390 w 497"/>
                <a:gd name="T65" fmla="*/ 537 h 566"/>
                <a:gd name="T66" fmla="*/ 354 w 497"/>
                <a:gd name="T67" fmla="*/ 553 h 566"/>
                <a:gd name="T68" fmla="*/ 317 w 497"/>
                <a:gd name="T69" fmla="*/ 563 h 566"/>
                <a:gd name="T70" fmla="*/ 279 w 497"/>
                <a:gd name="T7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566">
                  <a:moveTo>
                    <a:pt x="261" y="564"/>
                  </a:moveTo>
                  <a:lnTo>
                    <a:pt x="242" y="561"/>
                  </a:lnTo>
                  <a:lnTo>
                    <a:pt x="223" y="554"/>
                  </a:lnTo>
                  <a:lnTo>
                    <a:pt x="204" y="545"/>
                  </a:lnTo>
                  <a:lnTo>
                    <a:pt x="185" y="535"/>
                  </a:lnTo>
                  <a:lnTo>
                    <a:pt x="166" y="522"/>
                  </a:lnTo>
                  <a:lnTo>
                    <a:pt x="148" y="507"/>
                  </a:lnTo>
                  <a:lnTo>
                    <a:pt x="131" y="491"/>
                  </a:lnTo>
                  <a:lnTo>
                    <a:pt x="113" y="474"/>
                  </a:lnTo>
                  <a:lnTo>
                    <a:pt x="96" y="455"/>
                  </a:lnTo>
                  <a:lnTo>
                    <a:pt x="81" y="436"/>
                  </a:lnTo>
                  <a:lnTo>
                    <a:pt x="66" y="415"/>
                  </a:lnTo>
                  <a:lnTo>
                    <a:pt x="52" y="394"/>
                  </a:lnTo>
                  <a:lnTo>
                    <a:pt x="40" y="372"/>
                  </a:lnTo>
                  <a:lnTo>
                    <a:pt x="29" y="351"/>
                  </a:lnTo>
                  <a:lnTo>
                    <a:pt x="19" y="330"/>
                  </a:lnTo>
                  <a:lnTo>
                    <a:pt x="11" y="308"/>
                  </a:lnTo>
                  <a:lnTo>
                    <a:pt x="2" y="263"/>
                  </a:lnTo>
                  <a:lnTo>
                    <a:pt x="0" y="217"/>
                  </a:lnTo>
                  <a:lnTo>
                    <a:pt x="8" y="169"/>
                  </a:lnTo>
                  <a:lnTo>
                    <a:pt x="25" y="125"/>
                  </a:lnTo>
                  <a:lnTo>
                    <a:pt x="46" y="84"/>
                  </a:lnTo>
                  <a:lnTo>
                    <a:pt x="74" y="50"/>
                  </a:lnTo>
                  <a:lnTo>
                    <a:pt x="106" y="24"/>
                  </a:lnTo>
                  <a:lnTo>
                    <a:pt x="142" y="9"/>
                  </a:lnTo>
                  <a:lnTo>
                    <a:pt x="151" y="7"/>
                  </a:lnTo>
                  <a:lnTo>
                    <a:pt x="161" y="5"/>
                  </a:lnTo>
                  <a:lnTo>
                    <a:pt x="170" y="4"/>
                  </a:lnTo>
                  <a:lnTo>
                    <a:pt x="179" y="2"/>
                  </a:lnTo>
                  <a:lnTo>
                    <a:pt x="187" y="1"/>
                  </a:lnTo>
                  <a:lnTo>
                    <a:pt x="196" y="0"/>
                  </a:lnTo>
                  <a:lnTo>
                    <a:pt x="204" y="0"/>
                  </a:lnTo>
                  <a:lnTo>
                    <a:pt x="214" y="0"/>
                  </a:lnTo>
                  <a:lnTo>
                    <a:pt x="246" y="2"/>
                  </a:lnTo>
                  <a:lnTo>
                    <a:pt x="276" y="8"/>
                  </a:lnTo>
                  <a:lnTo>
                    <a:pt x="303" y="19"/>
                  </a:lnTo>
                  <a:lnTo>
                    <a:pt x="330" y="31"/>
                  </a:lnTo>
                  <a:lnTo>
                    <a:pt x="353" y="47"/>
                  </a:lnTo>
                  <a:lnTo>
                    <a:pt x="375" y="66"/>
                  </a:lnTo>
                  <a:lnTo>
                    <a:pt x="394" y="87"/>
                  </a:lnTo>
                  <a:lnTo>
                    <a:pt x="412" y="110"/>
                  </a:lnTo>
                  <a:lnTo>
                    <a:pt x="428" y="133"/>
                  </a:lnTo>
                  <a:lnTo>
                    <a:pt x="442" y="158"/>
                  </a:lnTo>
                  <a:lnTo>
                    <a:pt x="454" y="184"/>
                  </a:lnTo>
                  <a:lnTo>
                    <a:pt x="465" y="210"/>
                  </a:lnTo>
                  <a:lnTo>
                    <a:pt x="474" y="236"/>
                  </a:lnTo>
                  <a:lnTo>
                    <a:pt x="482" y="263"/>
                  </a:lnTo>
                  <a:lnTo>
                    <a:pt x="488" y="288"/>
                  </a:lnTo>
                  <a:lnTo>
                    <a:pt x="492" y="312"/>
                  </a:lnTo>
                  <a:lnTo>
                    <a:pt x="496" y="341"/>
                  </a:lnTo>
                  <a:lnTo>
                    <a:pt x="497" y="366"/>
                  </a:lnTo>
                  <a:lnTo>
                    <a:pt x="496" y="389"/>
                  </a:lnTo>
                  <a:lnTo>
                    <a:pt x="494" y="408"/>
                  </a:lnTo>
                  <a:lnTo>
                    <a:pt x="494" y="409"/>
                  </a:lnTo>
                  <a:lnTo>
                    <a:pt x="494" y="409"/>
                  </a:lnTo>
                  <a:lnTo>
                    <a:pt x="494" y="410"/>
                  </a:lnTo>
                  <a:lnTo>
                    <a:pt x="494" y="411"/>
                  </a:lnTo>
                  <a:lnTo>
                    <a:pt x="488" y="429"/>
                  </a:lnTo>
                  <a:lnTo>
                    <a:pt x="481" y="445"/>
                  </a:lnTo>
                  <a:lnTo>
                    <a:pt x="472" y="461"/>
                  </a:lnTo>
                  <a:lnTo>
                    <a:pt x="461" y="476"/>
                  </a:lnTo>
                  <a:lnTo>
                    <a:pt x="449" y="490"/>
                  </a:lnTo>
                  <a:lnTo>
                    <a:pt x="436" y="503"/>
                  </a:lnTo>
                  <a:lnTo>
                    <a:pt x="421" y="516"/>
                  </a:lnTo>
                  <a:lnTo>
                    <a:pt x="406" y="528"/>
                  </a:lnTo>
                  <a:lnTo>
                    <a:pt x="390" y="537"/>
                  </a:lnTo>
                  <a:lnTo>
                    <a:pt x="373" y="546"/>
                  </a:lnTo>
                  <a:lnTo>
                    <a:pt x="354" y="553"/>
                  </a:lnTo>
                  <a:lnTo>
                    <a:pt x="336" y="559"/>
                  </a:lnTo>
                  <a:lnTo>
                    <a:pt x="317" y="563"/>
                  </a:lnTo>
                  <a:lnTo>
                    <a:pt x="299" y="566"/>
                  </a:lnTo>
                  <a:lnTo>
                    <a:pt x="279" y="566"/>
                  </a:lnTo>
                  <a:lnTo>
                    <a:pt x="261" y="564"/>
                  </a:lnTo>
                  <a:close/>
                </a:path>
              </a:pathLst>
            </a:custGeom>
            <a:solidFill>
              <a:srgbClr val="FF30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6" name="Freeform 72"/>
            <p:cNvSpPr>
              <a:spLocks/>
            </p:cNvSpPr>
            <p:nvPr/>
          </p:nvSpPr>
          <p:spPr bwMode="auto">
            <a:xfrm>
              <a:off x="7564438" y="958850"/>
              <a:ext cx="381000" cy="434975"/>
            </a:xfrm>
            <a:custGeom>
              <a:avLst/>
              <a:gdLst>
                <a:gd name="T0" fmla="*/ 235 w 482"/>
                <a:gd name="T1" fmla="*/ 543 h 548"/>
                <a:gd name="T2" fmla="*/ 198 w 482"/>
                <a:gd name="T3" fmla="*/ 528 h 548"/>
                <a:gd name="T4" fmla="*/ 161 w 482"/>
                <a:gd name="T5" fmla="*/ 505 h 548"/>
                <a:gd name="T6" fmla="*/ 127 w 482"/>
                <a:gd name="T7" fmla="*/ 475 h 548"/>
                <a:gd name="T8" fmla="*/ 93 w 482"/>
                <a:gd name="T9" fmla="*/ 441 h 548"/>
                <a:gd name="T10" fmla="*/ 65 w 482"/>
                <a:gd name="T11" fmla="*/ 401 h 548"/>
                <a:gd name="T12" fmla="*/ 39 w 482"/>
                <a:gd name="T13" fmla="*/ 361 h 548"/>
                <a:gd name="T14" fmla="*/ 19 w 482"/>
                <a:gd name="T15" fmla="*/ 319 h 548"/>
                <a:gd name="T16" fmla="*/ 1 w 482"/>
                <a:gd name="T17" fmla="*/ 254 h 548"/>
                <a:gd name="T18" fmla="*/ 8 w 482"/>
                <a:gd name="T19" fmla="*/ 163 h 548"/>
                <a:gd name="T20" fmla="*/ 45 w 482"/>
                <a:gd name="T21" fmla="*/ 80 h 548"/>
                <a:gd name="T22" fmla="*/ 103 w 482"/>
                <a:gd name="T23" fmla="*/ 23 h 548"/>
                <a:gd name="T24" fmla="*/ 146 w 482"/>
                <a:gd name="T25" fmla="*/ 5 h 548"/>
                <a:gd name="T26" fmla="*/ 164 w 482"/>
                <a:gd name="T27" fmla="*/ 3 h 548"/>
                <a:gd name="T28" fmla="*/ 181 w 482"/>
                <a:gd name="T29" fmla="*/ 1 h 548"/>
                <a:gd name="T30" fmla="*/ 198 w 482"/>
                <a:gd name="T31" fmla="*/ 0 h 548"/>
                <a:gd name="T32" fmla="*/ 237 w 482"/>
                <a:gd name="T33" fmla="*/ 2 h 548"/>
                <a:gd name="T34" fmla="*/ 294 w 482"/>
                <a:gd name="T35" fmla="*/ 17 h 548"/>
                <a:gd name="T36" fmla="*/ 342 w 482"/>
                <a:gd name="T37" fmla="*/ 44 h 548"/>
                <a:gd name="T38" fmla="*/ 382 w 482"/>
                <a:gd name="T39" fmla="*/ 82 h 548"/>
                <a:gd name="T40" fmla="*/ 415 w 482"/>
                <a:gd name="T41" fmla="*/ 127 h 548"/>
                <a:gd name="T42" fmla="*/ 440 w 482"/>
                <a:gd name="T43" fmla="*/ 177 h 548"/>
                <a:gd name="T44" fmla="*/ 460 w 482"/>
                <a:gd name="T45" fmla="*/ 228 h 548"/>
                <a:gd name="T46" fmla="*/ 473 w 482"/>
                <a:gd name="T47" fmla="*/ 278 h 548"/>
                <a:gd name="T48" fmla="*/ 481 w 482"/>
                <a:gd name="T49" fmla="*/ 329 h 548"/>
                <a:gd name="T50" fmla="*/ 482 w 482"/>
                <a:gd name="T51" fmla="*/ 376 h 548"/>
                <a:gd name="T52" fmla="*/ 479 w 482"/>
                <a:gd name="T53" fmla="*/ 395 h 548"/>
                <a:gd name="T54" fmla="*/ 478 w 482"/>
                <a:gd name="T55" fmla="*/ 396 h 548"/>
                <a:gd name="T56" fmla="*/ 474 w 482"/>
                <a:gd name="T57" fmla="*/ 413 h 548"/>
                <a:gd name="T58" fmla="*/ 458 w 482"/>
                <a:gd name="T59" fmla="*/ 445 h 548"/>
                <a:gd name="T60" fmla="*/ 436 w 482"/>
                <a:gd name="T61" fmla="*/ 474 h 548"/>
                <a:gd name="T62" fmla="*/ 409 w 482"/>
                <a:gd name="T63" fmla="*/ 499 h 548"/>
                <a:gd name="T64" fmla="*/ 378 w 482"/>
                <a:gd name="T65" fmla="*/ 520 h 548"/>
                <a:gd name="T66" fmla="*/ 345 w 482"/>
                <a:gd name="T67" fmla="*/ 536 h 548"/>
                <a:gd name="T68" fmla="*/ 309 w 482"/>
                <a:gd name="T69" fmla="*/ 545 h 548"/>
                <a:gd name="T70" fmla="*/ 272 w 482"/>
                <a:gd name="T71" fmla="*/ 54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2" h="548">
                  <a:moveTo>
                    <a:pt x="254" y="547"/>
                  </a:moveTo>
                  <a:lnTo>
                    <a:pt x="235" y="543"/>
                  </a:lnTo>
                  <a:lnTo>
                    <a:pt x="217" y="536"/>
                  </a:lnTo>
                  <a:lnTo>
                    <a:pt x="198" y="528"/>
                  </a:lnTo>
                  <a:lnTo>
                    <a:pt x="180" y="518"/>
                  </a:lnTo>
                  <a:lnTo>
                    <a:pt x="161" y="505"/>
                  </a:lnTo>
                  <a:lnTo>
                    <a:pt x="144" y="491"/>
                  </a:lnTo>
                  <a:lnTo>
                    <a:pt x="127" y="475"/>
                  </a:lnTo>
                  <a:lnTo>
                    <a:pt x="110" y="458"/>
                  </a:lnTo>
                  <a:lnTo>
                    <a:pt x="93" y="441"/>
                  </a:lnTo>
                  <a:lnTo>
                    <a:pt x="78" y="421"/>
                  </a:lnTo>
                  <a:lnTo>
                    <a:pt x="65" y="401"/>
                  </a:lnTo>
                  <a:lnTo>
                    <a:pt x="51" y="382"/>
                  </a:lnTo>
                  <a:lnTo>
                    <a:pt x="39" y="361"/>
                  </a:lnTo>
                  <a:lnTo>
                    <a:pt x="28" y="339"/>
                  </a:lnTo>
                  <a:lnTo>
                    <a:pt x="19" y="319"/>
                  </a:lnTo>
                  <a:lnTo>
                    <a:pt x="10" y="298"/>
                  </a:lnTo>
                  <a:lnTo>
                    <a:pt x="1" y="254"/>
                  </a:lnTo>
                  <a:lnTo>
                    <a:pt x="0" y="209"/>
                  </a:lnTo>
                  <a:lnTo>
                    <a:pt x="8" y="163"/>
                  </a:lnTo>
                  <a:lnTo>
                    <a:pt x="23" y="119"/>
                  </a:lnTo>
                  <a:lnTo>
                    <a:pt x="45" y="80"/>
                  </a:lnTo>
                  <a:lnTo>
                    <a:pt x="72" y="47"/>
                  </a:lnTo>
                  <a:lnTo>
                    <a:pt x="103" y="23"/>
                  </a:lnTo>
                  <a:lnTo>
                    <a:pt x="137" y="8"/>
                  </a:lnTo>
                  <a:lnTo>
                    <a:pt x="146" y="5"/>
                  </a:lnTo>
                  <a:lnTo>
                    <a:pt x="156" y="4"/>
                  </a:lnTo>
                  <a:lnTo>
                    <a:pt x="164" y="3"/>
                  </a:lnTo>
                  <a:lnTo>
                    <a:pt x="173" y="2"/>
                  </a:lnTo>
                  <a:lnTo>
                    <a:pt x="181" y="1"/>
                  </a:lnTo>
                  <a:lnTo>
                    <a:pt x="190" y="0"/>
                  </a:lnTo>
                  <a:lnTo>
                    <a:pt x="198" y="0"/>
                  </a:lnTo>
                  <a:lnTo>
                    <a:pt x="206" y="0"/>
                  </a:lnTo>
                  <a:lnTo>
                    <a:pt x="237" y="2"/>
                  </a:lnTo>
                  <a:lnTo>
                    <a:pt x="266" y="8"/>
                  </a:lnTo>
                  <a:lnTo>
                    <a:pt x="294" y="17"/>
                  </a:lnTo>
                  <a:lnTo>
                    <a:pt x="319" y="29"/>
                  </a:lnTo>
                  <a:lnTo>
                    <a:pt x="342" y="44"/>
                  </a:lnTo>
                  <a:lnTo>
                    <a:pt x="363" y="63"/>
                  </a:lnTo>
                  <a:lnTo>
                    <a:pt x="382" y="82"/>
                  </a:lnTo>
                  <a:lnTo>
                    <a:pt x="399" y="104"/>
                  </a:lnTo>
                  <a:lnTo>
                    <a:pt x="415" y="127"/>
                  </a:lnTo>
                  <a:lnTo>
                    <a:pt x="429" y="153"/>
                  </a:lnTo>
                  <a:lnTo>
                    <a:pt x="440" y="177"/>
                  </a:lnTo>
                  <a:lnTo>
                    <a:pt x="451" y="202"/>
                  </a:lnTo>
                  <a:lnTo>
                    <a:pt x="460" y="228"/>
                  </a:lnTo>
                  <a:lnTo>
                    <a:pt x="467" y="253"/>
                  </a:lnTo>
                  <a:lnTo>
                    <a:pt x="473" y="278"/>
                  </a:lnTo>
                  <a:lnTo>
                    <a:pt x="477" y="301"/>
                  </a:lnTo>
                  <a:lnTo>
                    <a:pt x="481" y="329"/>
                  </a:lnTo>
                  <a:lnTo>
                    <a:pt x="482" y="354"/>
                  </a:lnTo>
                  <a:lnTo>
                    <a:pt x="482" y="376"/>
                  </a:lnTo>
                  <a:lnTo>
                    <a:pt x="479" y="393"/>
                  </a:lnTo>
                  <a:lnTo>
                    <a:pt x="479" y="395"/>
                  </a:lnTo>
                  <a:lnTo>
                    <a:pt x="479" y="395"/>
                  </a:lnTo>
                  <a:lnTo>
                    <a:pt x="478" y="396"/>
                  </a:lnTo>
                  <a:lnTo>
                    <a:pt x="478" y="397"/>
                  </a:lnTo>
                  <a:lnTo>
                    <a:pt x="474" y="413"/>
                  </a:lnTo>
                  <a:lnTo>
                    <a:pt x="467" y="429"/>
                  </a:lnTo>
                  <a:lnTo>
                    <a:pt x="458" y="445"/>
                  </a:lnTo>
                  <a:lnTo>
                    <a:pt x="447" y="459"/>
                  </a:lnTo>
                  <a:lnTo>
                    <a:pt x="436" y="474"/>
                  </a:lnTo>
                  <a:lnTo>
                    <a:pt x="423" y="487"/>
                  </a:lnTo>
                  <a:lnTo>
                    <a:pt x="409" y="499"/>
                  </a:lnTo>
                  <a:lnTo>
                    <a:pt x="394" y="510"/>
                  </a:lnTo>
                  <a:lnTo>
                    <a:pt x="378" y="520"/>
                  </a:lnTo>
                  <a:lnTo>
                    <a:pt x="362" y="528"/>
                  </a:lnTo>
                  <a:lnTo>
                    <a:pt x="345" y="536"/>
                  </a:lnTo>
                  <a:lnTo>
                    <a:pt x="326" y="542"/>
                  </a:lnTo>
                  <a:lnTo>
                    <a:pt x="309" y="545"/>
                  </a:lnTo>
                  <a:lnTo>
                    <a:pt x="291" y="548"/>
                  </a:lnTo>
                  <a:lnTo>
                    <a:pt x="272" y="548"/>
                  </a:lnTo>
                  <a:lnTo>
                    <a:pt x="254" y="547"/>
                  </a:lnTo>
                  <a:close/>
                </a:path>
              </a:pathLst>
            </a:custGeom>
            <a:solidFill>
              <a:srgbClr val="FF3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7" name="Freeform 73"/>
            <p:cNvSpPr>
              <a:spLocks/>
            </p:cNvSpPr>
            <p:nvPr/>
          </p:nvSpPr>
          <p:spPr bwMode="auto">
            <a:xfrm>
              <a:off x="7569200" y="966788"/>
              <a:ext cx="369888" cy="422275"/>
            </a:xfrm>
            <a:custGeom>
              <a:avLst/>
              <a:gdLst>
                <a:gd name="T0" fmla="*/ 228 w 467"/>
                <a:gd name="T1" fmla="*/ 527 h 532"/>
                <a:gd name="T2" fmla="*/ 191 w 467"/>
                <a:gd name="T3" fmla="*/ 513 h 532"/>
                <a:gd name="T4" fmla="*/ 157 w 467"/>
                <a:gd name="T5" fmla="*/ 490 h 532"/>
                <a:gd name="T6" fmla="*/ 122 w 467"/>
                <a:gd name="T7" fmla="*/ 462 h 532"/>
                <a:gd name="T8" fmla="*/ 91 w 467"/>
                <a:gd name="T9" fmla="*/ 427 h 532"/>
                <a:gd name="T10" fmla="*/ 62 w 467"/>
                <a:gd name="T11" fmla="*/ 390 h 532"/>
                <a:gd name="T12" fmla="*/ 37 w 467"/>
                <a:gd name="T13" fmla="*/ 350 h 532"/>
                <a:gd name="T14" fmla="*/ 17 w 467"/>
                <a:gd name="T15" fmla="*/ 310 h 532"/>
                <a:gd name="T16" fmla="*/ 0 w 467"/>
                <a:gd name="T17" fmla="*/ 247 h 532"/>
                <a:gd name="T18" fmla="*/ 7 w 467"/>
                <a:gd name="T19" fmla="*/ 160 h 532"/>
                <a:gd name="T20" fmla="*/ 42 w 467"/>
                <a:gd name="T21" fmla="*/ 79 h 532"/>
                <a:gd name="T22" fmla="*/ 98 w 467"/>
                <a:gd name="T23" fmla="*/ 22 h 532"/>
                <a:gd name="T24" fmla="*/ 141 w 467"/>
                <a:gd name="T25" fmla="*/ 5 h 532"/>
                <a:gd name="T26" fmla="*/ 158 w 467"/>
                <a:gd name="T27" fmla="*/ 3 h 532"/>
                <a:gd name="T28" fmla="*/ 175 w 467"/>
                <a:gd name="T29" fmla="*/ 1 h 532"/>
                <a:gd name="T30" fmla="*/ 191 w 467"/>
                <a:gd name="T31" fmla="*/ 0 h 532"/>
                <a:gd name="T32" fmla="*/ 229 w 467"/>
                <a:gd name="T33" fmla="*/ 2 h 532"/>
                <a:gd name="T34" fmla="*/ 284 w 467"/>
                <a:gd name="T35" fmla="*/ 17 h 532"/>
                <a:gd name="T36" fmla="*/ 331 w 467"/>
                <a:gd name="T37" fmla="*/ 45 h 532"/>
                <a:gd name="T38" fmla="*/ 369 w 467"/>
                <a:gd name="T39" fmla="*/ 80 h 532"/>
                <a:gd name="T40" fmla="*/ 401 w 467"/>
                <a:gd name="T41" fmla="*/ 124 h 532"/>
                <a:gd name="T42" fmla="*/ 426 w 467"/>
                <a:gd name="T43" fmla="*/ 172 h 532"/>
                <a:gd name="T44" fmla="*/ 445 w 467"/>
                <a:gd name="T45" fmla="*/ 221 h 532"/>
                <a:gd name="T46" fmla="*/ 458 w 467"/>
                <a:gd name="T47" fmla="*/ 269 h 532"/>
                <a:gd name="T48" fmla="*/ 466 w 467"/>
                <a:gd name="T49" fmla="*/ 319 h 532"/>
                <a:gd name="T50" fmla="*/ 466 w 467"/>
                <a:gd name="T51" fmla="*/ 365 h 532"/>
                <a:gd name="T52" fmla="*/ 463 w 467"/>
                <a:gd name="T53" fmla="*/ 383 h 532"/>
                <a:gd name="T54" fmla="*/ 463 w 467"/>
                <a:gd name="T55" fmla="*/ 384 h 532"/>
                <a:gd name="T56" fmla="*/ 458 w 467"/>
                <a:gd name="T57" fmla="*/ 402 h 532"/>
                <a:gd name="T58" fmla="*/ 443 w 467"/>
                <a:gd name="T59" fmla="*/ 432 h 532"/>
                <a:gd name="T60" fmla="*/ 422 w 467"/>
                <a:gd name="T61" fmla="*/ 459 h 532"/>
                <a:gd name="T62" fmla="*/ 395 w 467"/>
                <a:gd name="T63" fmla="*/ 485 h 532"/>
                <a:gd name="T64" fmla="*/ 365 w 467"/>
                <a:gd name="T65" fmla="*/ 504 h 532"/>
                <a:gd name="T66" fmla="*/ 333 w 467"/>
                <a:gd name="T67" fmla="*/ 520 h 532"/>
                <a:gd name="T68" fmla="*/ 298 w 467"/>
                <a:gd name="T69" fmla="*/ 530 h 532"/>
                <a:gd name="T70" fmla="*/ 263 w 467"/>
                <a:gd name="T71"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532">
                  <a:moveTo>
                    <a:pt x="245" y="531"/>
                  </a:moveTo>
                  <a:lnTo>
                    <a:pt x="228" y="527"/>
                  </a:lnTo>
                  <a:lnTo>
                    <a:pt x="210" y="521"/>
                  </a:lnTo>
                  <a:lnTo>
                    <a:pt x="191" y="513"/>
                  </a:lnTo>
                  <a:lnTo>
                    <a:pt x="174" y="503"/>
                  </a:lnTo>
                  <a:lnTo>
                    <a:pt x="157" y="490"/>
                  </a:lnTo>
                  <a:lnTo>
                    <a:pt x="139" y="477"/>
                  </a:lnTo>
                  <a:lnTo>
                    <a:pt x="122" y="462"/>
                  </a:lnTo>
                  <a:lnTo>
                    <a:pt x="106" y="445"/>
                  </a:lnTo>
                  <a:lnTo>
                    <a:pt x="91" y="427"/>
                  </a:lnTo>
                  <a:lnTo>
                    <a:pt x="76" y="409"/>
                  </a:lnTo>
                  <a:lnTo>
                    <a:pt x="62" y="390"/>
                  </a:lnTo>
                  <a:lnTo>
                    <a:pt x="48" y="369"/>
                  </a:lnTo>
                  <a:lnTo>
                    <a:pt x="37" y="350"/>
                  </a:lnTo>
                  <a:lnTo>
                    <a:pt x="27" y="329"/>
                  </a:lnTo>
                  <a:lnTo>
                    <a:pt x="17" y="310"/>
                  </a:lnTo>
                  <a:lnTo>
                    <a:pt x="9" y="289"/>
                  </a:lnTo>
                  <a:lnTo>
                    <a:pt x="0" y="247"/>
                  </a:lnTo>
                  <a:lnTo>
                    <a:pt x="0" y="204"/>
                  </a:lnTo>
                  <a:lnTo>
                    <a:pt x="7" y="160"/>
                  </a:lnTo>
                  <a:lnTo>
                    <a:pt x="22" y="117"/>
                  </a:lnTo>
                  <a:lnTo>
                    <a:pt x="42" y="79"/>
                  </a:lnTo>
                  <a:lnTo>
                    <a:pt x="68" y="47"/>
                  </a:lnTo>
                  <a:lnTo>
                    <a:pt x="98" y="22"/>
                  </a:lnTo>
                  <a:lnTo>
                    <a:pt x="131" y="8"/>
                  </a:lnTo>
                  <a:lnTo>
                    <a:pt x="141" y="5"/>
                  </a:lnTo>
                  <a:lnTo>
                    <a:pt x="149" y="4"/>
                  </a:lnTo>
                  <a:lnTo>
                    <a:pt x="158" y="3"/>
                  </a:lnTo>
                  <a:lnTo>
                    <a:pt x="166" y="2"/>
                  </a:lnTo>
                  <a:lnTo>
                    <a:pt x="175" y="1"/>
                  </a:lnTo>
                  <a:lnTo>
                    <a:pt x="183" y="0"/>
                  </a:lnTo>
                  <a:lnTo>
                    <a:pt x="191" y="0"/>
                  </a:lnTo>
                  <a:lnTo>
                    <a:pt x="199" y="0"/>
                  </a:lnTo>
                  <a:lnTo>
                    <a:pt x="229" y="2"/>
                  </a:lnTo>
                  <a:lnTo>
                    <a:pt x="258" y="8"/>
                  </a:lnTo>
                  <a:lnTo>
                    <a:pt x="284" y="17"/>
                  </a:lnTo>
                  <a:lnTo>
                    <a:pt x="308" y="30"/>
                  </a:lnTo>
                  <a:lnTo>
                    <a:pt x="331" y="45"/>
                  </a:lnTo>
                  <a:lnTo>
                    <a:pt x="350" y="62"/>
                  </a:lnTo>
                  <a:lnTo>
                    <a:pt x="369" y="80"/>
                  </a:lnTo>
                  <a:lnTo>
                    <a:pt x="386" y="102"/>
                  </a:lnTo>
                  <a:lnTo>
                    <a:pt x="401" y="124"/>
                  </a:lnTo>
                  <a:lnTo>
                    <a:pt x="415" y="148"/>
                  </a:lnTo>
                  <a:lnTo>
                    <a:pt x="426" y="172"/>
                  </a:lnTo>
                  <a:lnTo>
                    <a:pt x="437" y="197"/>
                  </a:lnTo>
                  <a:lnTo>
                    <a:pt x="445" y="221"/>
                  </a:lnTo>
                  <a:lnTo>
                    <a:pt x="452" y="246"/>
                  </a:lnTo>
                  <a:lnTo>
                    <a:pt x="458" y="269"/>
                  </a:lnTo>
                  <a:lnTo>
                    <a:pt x="462" y="292"/>
                  </a:lnTo>
                  <a:lnTo>
                    <a:pt x="466" y="319"/>
                  </a:lnTo>
                  <a:lnTo>
                    <a:pt x="467" y="343"/>
                  </a:lnTo>
                  <a:lnTo>
                    <a:pt x="466" y="365"/>
                  </a:lnTo>
                  <a:lnTo>
                    <a:pt x="463" y="382"/>
                  </a:lnTo>
                  <a:lnTo>
                    <a:pt x="463" y="383"/>
                  </a:lnTo>
                  <a:lnTo>
                    <a:pt x="463" y="383"/>
                  </a:lnTo>
                  <a:lnTo>
                    <a:pt x="463" y="384"/>
                  </a:lnTo>
                  <a:lnTo>
                    <a:pt x="462" y="386"/>
                  </a:lnTo>
                  <a:lnTo>
                    <a:pt x="458" y="402"/>
                  </a:lnTo>
                  <a:lnTo>
                    <a:pt x="451" y="417"/>
                  </a:lnTo>
                  <a:lnTo>
                    <a:pt x="443" y="432"/>
                  </a:lnTo>
                  <a:lnTo>
                    <a:pt x="432" y="445"/>
                  </a:lnTo>
                  <a:lnTo>
                    <a:pt x="422" y="459"/>
                  </a:lnTo>
                  <a:lnTo>
                    <a:pt x="409" y="472"/>
                  </a:lnTo>
                  <a:lnTo>
                    <a:pt x="395" y="485"/>
                  </a:lnTo>
                  <a:lnTo>
                    <a:pt x="381" y="495"/>
                  </a:lnTo>
                  <a:lnTo>
                    <a:pt x="365" y="504"/>
                  </a:lnTo>
                  <a:lnTo>
                    <a:pt x="349" y="512"/>
                  </a:lnTo>
                  <a:lnTo>
                    <a:pt x="333" y="520"/>
                  </a:lnTo>
                  <a:lnTo>
                    <a:pt x="316" y="525"/>
                  </a:lnTo>
                  <a:lnTo>
                    <a:pt x="298" y="530"/>
                  </a:lnTo>
                  <a:lnTo>
                    <a:pt x="281" y="532"/>
                  </a:lnTo>
                  <a:lnTo>
                    <a:pt x="263" y="532"/>
                  </a:lnTo>
                  <a:lnTo>
                    <a:pt x="245" y="531"/>
                  </a:lnTo>
                  <a:close/>
                </a:path>
              </a:pathLst>
            </a:custGeom>
            <a:solidFill>
              <a:srgbClr val="FF3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8" name="Freeform 74"/>
            <p:cNvSpPr>
              <a:spLocks/>
            </p:cNvSpPr>
            <p:nvPr/>
          </p:nvSpPr>
          <p:spPr bwMode="auto">
            <a:xfrm>
              <a:off x="7573963" y="973138"/>
              <a:ext cx="358775" cy="409575"/>
            </a:xfrm>
            <a:custGeom>
              <a:avLst/>
              <a:gdLst>
                <a:gd name="T0" fmla="*/ 221 w 452"/>
                <a:gd name="T1" fmla="*/ 511 h 516"/>
                <a:gd name="T2" fmla="*/ 186 w 452"/>
                <a:gd name="T3" fmla="*/ 497 h 516"/>
                <a:gd name="T4" fmla="*/ 152 w 452"/>
                <a:gd name="T5" fmla="*/ 476 h 516"/>
                <a:gd name="T6" fmla="*/ 120 w 452"/>
                <a:gd name="T7" fmla="*/ 448 h 516"/>
                <a:gd name="T8" fmla="*/ 89 w 452"/>
                <a:gd name="T9" fmla="*/ 415 h 516"/>
                <a:gd name="T10" fmla="*/ 60 w 452"/>
                <a:gd name="T11" fmla="*/ 379 h 516"/>
                <a:gd name="T12" fmla="*/ 36 w 452"/>
                <a:gd name="T13" fmla="*/ 340 h 516"/>
                <a:gd name="T14" fmla="*/ 17 w 452"/>
                <a:gd name="T15" fmla="*/ 301 h 516"/>
                <a:gd name="T16" fmla="*/ 0 w 452"/>
                <a:gd name="T17" fmla="*/ 241 h 516"/>
                <a:gd name="T18" fmla="*/ 7 w 452"/>
                <a:gd name="T19" fmla="*/ 155 h 516"/>
                <a:gd name="T20" fmla="*/ 41 w 452"/>
                <a:gd name="T21" fmla="*/ 77 h 516"/>
                <a:gd name="T22" fmla="*/ 95 w 452"/>
                <a:gd name="T23" fmla="*/ 22 h 516"/>
                <a:gd name="T24" fmla="*/ 136 w 452"/>
                <a:gd name="T25" fmla="*/ 7 h 516"/>
                <a:gd name="T26" fmla="*/ 153 w 452"/>
                <a:gd name="T27" fmla="*/ 3 h 516"/>
                <a:gd name="T28" fmla="*/ 169 w 452"/>
                <a:gd name="T29" fmla="*/ 1 h 516"/>
                <a:gd name="T30" fmla="*/ 184 w 452"/>
                <a:gd name="T31" fmla="*/ 0 h 516"/>
                <a:gd name="T32" fmla="*/ 222 w 452"/>
                <a:gd name="T33" fmla="*/ 2 h 516"/>
                <a:gd name="T34" fmla="*/ 274 w 452"/>
                <a:gd name="T35" fmla="*/ 17 h 516"/>
                <a:gd name="T36" fmla="*/ 320 w 452"/>
                <a:gd name="T37" fmla="*/ 43 h 516"/>
                <a:gd name="T38" fmla="*/ 357 w 452"/>
                <a:gd name="T39" fmla="*/ 78 h 516"/>
                <a:gd name="T40" fmla="*/ 388 w 452"/>
                <a:gd name="T41" fmla="*/ 121 h 516"/>
                <a:gd name="T42" fmla="*/ 412 w 452"/>
                <a:gd name="T43" fmla="*/ 167 h 516"/>
                <a:gd name="T44" fmla="*/ 431 w 452"/>
                <a:gd name="T45" fmla="*/ 214 h 516"/>
                <a:gd name="T46" fmla="*/ 442 w 452"/>
                <a:gd name="T47" fmla="*/ 261 h 516"/>
                <a:gd name="T48" fmla="*/ 450 w 452"/>
                <a:gd name="T49" fmla="*/ 309 h 516"/>
                <a:gd name="T50" fmla="*/ 452 w 452"/>
                <a:gd name="T51" fmla="*/ 352 h 516"/>
                <a:gd name="T52" fmla="*/ 448 w 452"/>
                <a:gd name="T53" fmla="*/ 371 h 516"/>
                <a:gd name="T54" fmla="*/ 448 w 452"/>
                <a:gd name="T55" fmla="*/ 372 h 516"/>
                <a:gd name="T56" fmla="*/ 443 w 452"/>
                <a:gd name="T57" fmla="*/ 388 h 516"/>
                <a:gd name="T58" fmla="*/ 428 w 452"/>
                <a:gd name="T59" fmla="*/ 418 h 516"/>
                <a:gd name="T60" fmla="*/ 409 w 452"/>
                <a:gd name="T61" fmla="*/ 445 h 516"/>
                <a:gd name="T62" fmla="*/ 384 w 452"/>
                <a:gd name="T63" fmla="*/ 469 h 516"/>
                <a:gd name="T64" fmla="*/ 355 w 452"/>
                <a:gd name="T65" fmla="*/ 488 h 516"/>
                <a:gd name="T66" fmla="*/ 322 w 452"/>
                <a:gd name="T67" fmla="*/ 503 h 516"/>
                <a:gd name="T68" fmla="*/ 289 w 452"/>
                <a:gd name="T69" fmla="*/ 514 h 516"/>
                <a:gd name="T70" fmla="*/ 256 w 452"/>
                <a:gd name="T71" fmla="*/ 51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2" h="516">
                  <a:moveTo>
                    <a:pt x="238" y="515"/>
                  </a:moveTo>
                  <a:lnTo>
                    <a:pt x="221" y="511"/>
                  </a:lnTo>
                  <a:lnTo>
                    <a:pt x="204" y="506"/>
                  </a:lnTo>
                  <a:lnTo>
                    <a:pt x="186" y="497"/>
                  </a:lnTo>
                  <a:lnTo>
                    <a:pt x="169" y="487"/>
                  </a:lnTo>
                  <a:lnTo>
                    <a:pt x="152" y="476"/>
                  </a:lnTo>
                  <a:lnTo>
                    <a:pt x="136" y="463"/>
                  </a:lnTo>
                  <a:lnTo>
                    <a:pt x="120" y="448"/>
                  </a:lnTo>
                  <a:lnTo>
                    <a:pt x="103" y="432"/>
                  </a:lnTo>
                  <a:lnTo>
                    <a:pt x="89" y="415"/>
                  </a:lnTo>
                  <a:lnTo>
                    <a:pt x="74" y="397"/>
                  </a:lnTo>
                  <a:lnTo>
                    <a:pt x="60" y="379"/>
                  </a:lnTo>
                  <a:lnTo>
                    <a:pt x="47" y="359"/>
                  </a:lnTo>
                  <a:lnTo>
                    <a:pt x="36" y="340"/>
                  </a:lnTo>
                  <a:lnTo>
                    <a:pt x="25" y="320"/>
                  </a:lnTo>
                  <a:lnTo>
                    <a:pt x="17" y="301"/>
                  </a:lnTo>
                  <a:lnTo>
                    <a:pt x="9" y="281"/>
                  </a:lnTo>
                  <a:lnTo>
                    <a:pt x="0" y="241"/>
                  </a:lnTo>
                  <a:lnTo>
                    <a:pt x="0" y="198"/>
                  </a:lnTo>
                  <a:lnTo>
                    <a:pt x="7" y="155"/>
                  </a:lnTo>
                  <a:lnTo>
                    <a:pt x="21" y="114"/>
                  </a:lnTo>
                  <a:lnTo>
                    <a:pt x="41" y="77"/>
                  </a:lnTo>
                  <a:lnTo>
                    <a:pt x="65" y="46"/>
                  </a:lnTo>
                  <a:lnTo>
                    <a:pt x="95" y="22"/>
                  </a:lnTo>
                  <a:lnTo>
                    <a:pt x="128" y="8"/>
                  </a:lnTo>
                  <a:lnTo>
                    <a:pt x="136" y="7"/>
                  </a:lnTo>
                  <a:lnTo>
                    <a:pt x="145" y="5"/>
                  </a:lnTo>
                  <a:lnTo>
                    <a:pt x="153" y="3"/>
                  </a:lnTo>
                  <a:lnTo>
                    <a:pt x="161" y="2"/>
                  </a:lnTo>
                  <a:lnTo>
                    <a:pt x="169" y="1"/>
                  </a:lnTo>
                  <a:lnTo>
                    <a:pt x="176" y="1"/>
                  </a:lnTo>
                  <a:lnTo>
                    <a:pt x="184" y="0"/>
                  </a:lnTo>
                  <a:lnTo>
                    <a:pt x="192" y="0"/>
                  </a:lnTo>
                  <a:lnTo>
                    <a:pt x="222" y="2"/>
                  </a:lnTo>
                  <a:lnTo>
                    <a:pt x="249" y="8"/>
                  </a:lnTo>
                  <a:lnTo>
                    <a:pt x="274" y="17"/>
                  </a:lnTo>
                  <a:lnTo>
                    <a:pt x="298" y="29"/>
                  </a:lnTo>
                  <a:lnTo>
                    <a:pt x="320" y="43"/>
                  </a:lnTo>
                  <a:lnTo>
                    <a:pt x="340" y="60"/>
                  </a:lnTo>
                  <a:lnTo>
                    <a:pt x="357" y="78"/>
                  </a:lnTo>
                  <a:lnTo>
                    <a:pt x="373" y="99"/>
                  </a:lnTo>
                  <a:lnTo>
                    <a:pt x="388" y="121"/>
                  </a:lnTo>
                  <a:lnTo>
                    <a:pt x="401" y="143"/>
                  </a:lnTo>
                  <a:lnTo>
                    <a:pt x="412" y="167"/>
                  </a:lnTo>
                  <a:lnTo>
                    <a:pt x="423" y="191"/>
                  </a:lnTo>
                  <a:lnTo>
                    <a:pt x="431" y="214"/>
                  </a:lnTo>
                  <a:lnTo>
                    <a:pt x="438" y="238"/>
                  </a:lnTo>
                  <a:lnTo>
                    <a:pt x="442" y="261"/>
                  </a:lnTo>
                  <a:lnTo>
                    <a:pt x="447" y="283"/>
                  </a:lnTo>
                  <a:lnTo>
                    <a:pt x="450" y="309"/>
                  </a:lnTo>
                  <a:lnTo>
                    <a:pt x="452" y="333"/>
                  </a:lnTo>
                  <a:lnTo>
                    <a:pt x="452" y="352"/>
                  </a:lnTo>
                  <a:lnTo>
                    <a:pt x="449" y="370"/>
                  </a:lnTo>
                  <a:lnTo>
                    <a:pt x="448" y="371"/>
                  </a:lnTo>
                  <a:lnTo>
                    <a:pt x="448" y="371"/>
                  </a:lnTo>
                  <a:lnTo>
                    <a:pt x="448" y="372"/>
                  </a:lnTo>
                  <a:lnTo>
                    <a:pt x="448" y="373"/>
                  </a:lnTo>
                  <a:lnTo>
                    <a:pt x="443" y="388"/>
                  </a:lnTo>
                  <a:lnTo>
                    <a:pt x="437" y="403"/>
                  </a:lnTo>
                  <a:lnTo>
                    <a:pt x="428" y="418"/>
                  </a:lnTo>
                  <a:lnTo>
                    <a:pt x="419" y="432"/>
                  </a:lnTo>
                  <a:lnTo>
                    <a:pt x="409" y="445"/>
                  </a:lnTo>
                  <a:lnTo>
                    <a:pt x="396" y="457"/>
                  </a:lnTo>
                  <a:lnTo>
                    <a:pt x="384" y="469"/>
                  </a:lnTo>
                  <a:lnTo>
                    <a:pt x="370" y="479"/>
                  </a:lnTo>
                  <a:lnTo>
                    <a:pt x="355" y="488"/>
                  </a:lnTo>
                  <a:lnTo>
                    <a:pt x="339" y="496"/>
                  </a:lnTo>
                  <a:lnTo>
                    <a:pt x="322" y="503"/>
                  </a:lnTo>
                  <a:lnTo>
                    <a:pt x="306" y="509"/>
                  </a:lnTo>
                  <a:lnTo>
                    <a:pt x="289" y="514"/>
                  </a:lnTo>
                  <a:lnTo>
                    <a:pt x="272" y="516"/>
                  </a:lnTo>
                  <a:lnTo>
                    <a:pt x="256" y="516"/>
                  </a:lnTo>
                  <a:lnTo>
                    <a:pt x="238" y="515"/>
                  </a:lnTo>
                  <a:close/>
                </a:path>
              </a:pathLst>
            </a:custGeom>
            <a:solidFill>
              <a:srgbClr val="FF4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9" name="Freeform 75"/>
            <p:cNvSpPr>
              <a:spLocks/>
            </p:cNvSpPr>
            <p:nvPr/>
          </p:nvSpPr>
          <p:spPr bwMode="auto">
            <a:xfrm>
              <a:off x="7578725" y="982663"/>
              <a:ext cx="346075" cy="393700"/>
            </a:xfrm>
            <a:custGeom>
              <a:avLst/>
              <a:gdLst>
                <a:gd name="T0" fmla="*/ 213 w 435"/>
                <a:gd name="T1" fmla="*/ 493 h 498"/>
                <a:gd name="T2" fmla="*/ 179 w 435"/>
                <a:gd name="T3" fmla="*/ 481 h 498"/>
                <a:gd name="T4" fmla="*/ 146 w 435"/>
                <a:gd name="T5" fmla="*/ 460 h 498"/>
                <a:gd name="T6" fmla="*/ 114 w 435"/>
                <a:gd name="T7" fmla="*/ 433 h 498"/>
                <a:gd name="T8" fmla="*/ 85 w 435"/>
                <a:gd name="T9" fmla="*/ 401 h 498"/>
                <a:gd name="T10" fmla="*/ 57 w 435"/>
                <a:gd name="T11" fmla="*/ 365 h 498"/>
                <a:gd name="T12" fmla="*/ 34 w 435"/>
                <a:gd name="T13" fmla="*/ 329 h 498"/>
                <a:gd name="T14" fmla="*/ 16 w 435"/>
                <a:gd name="T15" fmla="*/ 291 h 498"/>
                <a:gd name="T16" fmla="*/ 0 w 435"/>
                <a:gd name="T17" fmla="*/ 232 h 498"/>
                <a:gd name="T18" fmla="*/ 5 w 435"/>
                <a:gd name="T19" fmla="*/ 150 h 498"/>
                <a:gd name="T20" fmla="*/ 38 w 435"/>
                <a:gd name="T21" fmla="*/ 74 h 498"/>
                <a:gd name="T22" fmla="*/ 91 w 435"/>
                <a:gd name="T23" fmla="*/ 21 h 498"/>
                <a:gd name="T24" fmla="*/ 130 w 435"/>
                <a:gd name="T25" fmla="*/ 6 h 498"/>
                <a:gd name="T26" fmla="*/ 146 w 435"/>
                <a:gd name="T27" fmla="*/ 4 h 498"/>
                <a:gd name="T28" fmla="*/ 162 w 435"/>
                <a:gd name="T29" fmla="*/ 1 h 498"/>
                <a:gd name="T30" fmla="*/ 178 w 435"/>
                <a:gd name="T31" fmla="*/ 0 h 498"/>
                <a:gd name="T32" fmla="*/ 214 w 435"/>
                <a:gd name="T33" fmla="*/ 3 h 498"/>
                <a:gd name="T34" fmla="*/ 265 w 435"/>
                <a:gd name="T35" fmla="*/ 16 h 498"/>
                <a:gd name="T36" fmla="*/ 309 w 435"/>
                <a:gd name="T37" fmla="*/ 41 h 498"/>
                <a:gd name="T38" fmla="*/ 344 w 435"/>
                <a:gd name="T39" fmla="*/ 75 h 498"/>
                <a:gd name="T40" fmla="*/ 374 w 435"/>
                <a:gd name="T41" fmla="*/ 115 h 498"/>
                <a:gd name="T42" fmla="*/ 397 w 435"/>
                <a:gd name="T43" fmla="*/ 160 h 498"/>
                <a:gd name="T44" fmla="*/ 415 w 435"/>
                <a:gd name="T45" fmla="*/ 206 h 498"/>
                <a:gd name="T46" fmla="*/ 427 w 435"/>
                <a:gd name="T47" fmla="*/ 251 h 498"/>
                <a:gd name="T48" fmla="*/ 434 w 435"/>
                <a:gd name="T49" fmla="*/ 299 h 498"/>
                <a:gd name="T50" fmla="*/ 435 w 435"/>
                <a:gd name="T51" fmla="*/ 341 h 498"/>
                <a:gd name="T52" fmla="*/ 433 w 435"/>
                <a:gd name="T53" fmla="*/ 357 h 498"/>
                <a:gd name="T54" fmla="*/ 433 w 435"/>
                <a:gd name="T55" fmla="*/ 358 h 498"/>
                <a:gd name="T56" fmla="*/ 427 w 435"/>
                <a:gd name="T57" fmla="*/ 375 h 498"/>
                <a:gd name="T58" fmla="*/ 413 w 435"/>
                <a:gd name="T59" fmla="*/ 403 h 498"/>
                <a:gd name="T60" fmla="*/ 394 w 435"/>
                <a:gd name="T61" fmla="*/ 430 h 498"/>
                <a:gd name="T62" fmla="*/ 370 w 435"/>
                <a:gd name="T63" fmla="*/ 453 h 498"/>
                <a:gd name="T64" fmla="*/ 342 w 435"/>
                <a:gd name="T65" fmla="*/ 471 h 498"/>
                <a:gd name="T66" fmla="*/ 312 w 435"/>
                <a:gd name="T67" fmla="*/ 486 h 498"/>
                <a:gd name="T68" fmla="*/ 279 w 435"/>
                <a:gd name="T69" fmla="*/ 496 h 498"/>
                <a:gd name="T70" fmla="*/ 245 w 435"/>
                <a:gd name="T71"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5" h="498">
                  <a:moveTo>
                    <a:pt x="229" y="497"/>
                  </a:moveTo>
                  <a:lnTo>
                    <a:pt x="213" y="493"/>
                  </a:lnTo>
                  <a:lnTo>
                    <a:pt x="196" y="487"/>
                  </a:lnTo>
                  <a:lnTo>
                    <a:pt x="179" y="481"/>
                  </a:lnTo>
                  <a:lnTo>
                    <a:pt x="162" y="471"/>
                  </a:lnTo>
                  <a:lnTo>
                    <a:pt x="146" y="460"/>
                  </a:lnTo>
                  <a:lnTo>
                    <a:pt x="130" y="447"/>
                  </a:lnTo>
                  <a:lnTo>
                    <a:pt x="114" y="433"/>
                  </a:lnTo>
                  <a:lnTo>
                    <a:pt x="99" y="417"/>
                  </a:lnTo>
                  <a:lnTo>
                    <a:pt x="85" y="401"/>
                  </a:lnTo>
                  <a:lnTo>
                    <a:pt x="71" y="384"/>
                  </a:lnTo>
                  <a:lnTo>
                    <a:pt x="57" y="365"/>
                  </a:lnTo>
                  <a:lnTo>
                    <a:pt x="46" y="347"/>
                  </a:lnTo>
                  <a:lnTo>
                    <a:pt x="34" y="329"/>
                  </a:lnTo>
                  <a:lnTo>
                    <a:pt x="25" y="309"/>
                  </a:lnTo>
                  <a:lnTo>
                    <a:pt x="16" y="291"/>
                  </a:lnTo>
                  <a:lnTo>
                    <a:pt x="9" y="271"/>
                  </a:lnTo>
                  <a:lnTo>
                    <a:pt x="0" y="232"/>
                  </a:lnTo>
                  <a:lnTo>
                    <a:pt x="0" y="192"/>
                  </a:lnTo>
                  <a:lnTo>
                    <a:pt x="5" y="150"/>
                  </a:lnTo>
                  <a:lnTo>
                    <a:pt x="19" y="110"/>
                  </a:lnTo>
                  <a:lnTo>
                    <a:pt x="38" y="74"/>
                  </a:lnTo>
                  <a:lnTo>
                    <a:pt x="62" y="44"/>
                  </a:lnTo>
                  <a:lnTo>
                    <a:pt x="91" y="21"/>
                  </a:lnTo>
                  <a:lnTo>
                    <a:pt x="122" y="8"/>
                  </a:lnTo>
                  <a:lnTo>
                    <a:pt x="130" y="6"/>
                  </a:lnTo>
                  <a:lnTo>
                    <a:pt x="138" y="5"/>
                  </a:lnTo>
                  <a:lnTo>
                    <a:pt x="146" y="4"/>
                  </a:lnTo>
                  <a:lnTo>
                    <a:pt x="154" y="3"/>
                  </a:lnTo>
                  <a:lnTo>
                    <a:pt x="162" y="1"/>
                  </a:lnTo>
                  <a:lnTo>
                    <a:pt x="170" y="0"/>
                  </a:lnTo>
                  <a:lnTo>
                    <a:pt x="178" y="0"/>
                  </a:lnTo>
                  <a:lnTo>
                    <a:pt x="185" y="0"/>
                  </a:lnTo>
                  <a:lnTo>
                    <a:pt x="214" y="3"/>
                  </a:lnTo>
                  <a:lnTo>
                    <a:pt x="241" y="7"/>
                  </a:lnTo>
                  <a:lnTo>
                    <a:pt x="265" y="16"/>
                  </a:lnTo>
                  <a:lnTo>
                    <a:pt x="288" y="27"/>
                  </a:lnTo>
                  <a:lnTo>
                    <a:pt x="309" y="41"/>
                  </a:lnTo>
                  <a:lnTo>
                    <a:pt x="327" y="57"/>
                  </a:lnTo>
                  <a:lnTo>
                    <a:pt x="344" y="75"/>
                  </a:lnTo>
                  <a:lnTo>
                    <a:pt x="360" y="95"/>
                  </a:lnTo>
                  <a:lnTo>
                    <a:pt x="374" y="115"/>
                  </a:lnTo>
                  <a:lnTo>
                    <a:pt x="387" y="137"/>
                  </a:lnTo>
                  <a:lnTo>
                    <a:pt x="397" y="160"/>
                  </a:lnTo>
                  <a:lnTo>
                    <a:pt x="408" y="183"/>
                  </a:lnTo>
                  <a:lnTo>
                    <a:pt x="415" y="206"/>
                  </a:lnTo>
                  <a:lnTo>
                    <a:pt x="421" y="230"/>
                  </a:lnTo>
                  <a:lnTo>
                    <a:pt x="427" y="251"/>
                  </a:lnTo>
                  <a:lnTo>
                    <a:pt x="431" y="273"/>
                  </a:lnTo>
                  <a:lnTo>
                    <a:pt x="434" y="299"/>
                  </a:lnTo>
                  <a:lnTo>
                    <a:pt x="435" y="320"/>
                  </a:lnTo>
                  <a:lnTo>
                    <a:pt x="435" y="341"/>
                  </a:lnTo>
                  <a:lnTo>
                    <a:pt x="433" y="357"/>
                  </a:lnTo>
                  <a:lnTo>
                    <a:pt x="433" y="357"/>
                  </a:lnTo>
                  <a:lnTo>
                    <a:pt x="433" y="358"/>
                  </a:lnTo>
                  <a:lnTo>
                    <a:pt x="433" y="358"/>
                  </a:lnTo>
                  <a:lnTo>
                    <a:pt x="432" y="360"/>
                  </a:lnTo>
                  <a:lnTo>
                    <a:pt x="427" y="375"/>
                  </a:lnTo>
                  <a:lnTo>
                    <a:pt x="421" y="390"/>
                  </a:lnTo>
                  <a:lnTo>
                    <a:pt x="413" y="403"/>
                  </a:lnTo>
                  <a:lnTo>
                    <a:pt x="404" y="417"/>
                  </a:lnTo>
                  <a:lnTo>
                    <a:pt x="394" y="430"/>
                  </a:lnTo>
                  <a:lnTo>
                    <a:pt x="382" y="441"/>
                  </a:lnTo>
                  <a:lnTo>
                    <a:pt x="370" y="453"/>
                  </a:lnTo>
                  <a:lnTo>
                    <a:pt x="357" y="462"/>
                  </a:lnTo>
                  <a:lnTo>
                    <a:pt x="342" y="471"/>
                  </a:lnTo>
                  <a:lnTo>
                    <a:pt x="327" y="479"/>
                  </a:lnTo>
                  <a:lnTo>
                    <a:pt x="312" y="486"/>
                  </a:lnTo>
                  <a:lnTo>
                    <a:pt x="296" y="491"/>
                  </a:lnTo>
                  <a:lnTo>
                    <a:pt x="279" y="496"/>
                  </a:lnTo>
                  <a:lnTo>
                    <a:pt x="262" y="498"/>
                  </a:lnTo>
                  <a:lnTo>
                    <a:pt x="245" y="498"/>
                  </a:lnTo>
                  <a:lnTo>
                    <a:pt x="229" y="497"/>
                  </a:lnTo>
                  <a:close/>
                </a:path>
              </a:pathLst>
            </a:custGeom>
            <a:solidFill>
              <a:srgbClr val="FF47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0" name="Freeform 76"/>
            <p:cNvSpPr>
              <a:spLocks/>
            </p:cNvSpPr>
            <p:nvPr/>
          </p:nvSpPr>
          <p:spPr bwMode="auto">
            <a:xfrm>
              <a:off x="7583488" y="989013"/>
              <a:ext cx="334963" cy="382588"/>
            </a:xfrm>
            <a:custGeom>
              <a:avLst/>
              <a:gdLst>
                <a:gd name="T0" fmla="*/ 207 w 422"/>
                <a:gd name="T1" fmla="*/ 476 h 481"/>
                <a:gd name="T2" fmla="*/ 174 w 422"/>
                <a:gd name="T3" fmla="*/ 464 h 481"/>
                <a:gd name="T4" fmla="*/ 143 w 422"/>
                <a:gd name="T5" fmla="*/ 444 h 481"/>
                <a:gd name="T6" fmla="*/ 112 w 422"/>
                <a:gd name="T7" fmla="*/ 418 h 481"/>
                <a:gd name="T8" fmla="*/ 83 w 422"/>
                <a:gd name="T9" fmla="*/ 388 h 481"/>
                <a:gd name="T10" fmla="*/ 57 w 422"/>
                <a:gd name="T11" fmla="*/ 353 h 481"/>
                <a:gd name="T12" fmla="*/ 35 w 422"/>
                <a:gd name="T13" fmla="*/ 317 h 481"/>
                <a:gd name="T14" fmla="*/ 17 w 422"/>
                <a:gd name="T15" fmla="*/ 281 h 481"/>
                <a:gd name="T16" fmla="*/ 0 w 422"/>
                <a:gd name="T17" fmla="*/ 224 h 481"/>
                <a:gd name="T18" fmla="*/ 6 w 422"/>
                <a:gd name="T19" fmla="*/ 145 h 481"/>
                <a:gd name="T20" fmla="*/ 38 w 422"/>
                <a:gd name="T21" fmla="*/ 72 h 481"/>
                <a:gd name="T22" fmla="*/ 88 w 422"/>
                <a:gd name="T23" fmla="*/ 20 h 481"/>
                <a:gd name="T24" fmla="*/ 127 w 422"/>
                <a:gd name="T25" fmla="*/ 5 h 481"/>
                <a:gd name="T26" fmla="*/ 142 w 422"/>
                <a:gd name="T27" fmla="*/ 3 h 481"/>
                <a:gd name="T28" fmla="*/ 157 w 422"/>
                <a:gd name="T29" fmla="*/ 1 h 481"/>
                <a:gd name="T30" fmla="*/ 172 w 422"/>
                <a:gd name="T31" fmla="*/ 0 h 481"/>
                <a:gd name="T32" fmla="*/ 207 w 422"/>
                <a:gd name="T33" fmla="*/ 2 h 481"/>
                <a:gd name="T34" fmla="*/ 255 w 422"/>
                <a:gd name="T35" fmla="*/ 15 h 481"/>
                <a:gd name="T36" fmla="*/ 298 w 422"/>
                <a:gd name="T37" fmla="*/ 39 h 481"/>
                <a:gd name="T38" fmla="*/ 332 w 422"/>
                <a:gd name="T39" fmla="*/ 72 h 481"/>
                <a:gd name="T40" fmla="*/ 361 w 422"/>
                <a:gd name="T41" fmla="*/ 111 h 481"/>
                <a:gd name="T42" fmla="*/ 384 w 422"/>
                <a:gd name="T43" fmla="*/ 155 h 481"/>
                <a:gd name="T44" fmla="*/ 401 w 422"/>
                <a:gd name="T45" fmla="*/ 199 h 481"/>
                <a:gd name="T46" fmla="*/ 413 w 422"/>
                <a:gd name="T47" fmla="*/ 243 h 481"/>
                <a:gd name="T48" fmla="*/ 421 w 422"/>
                <a:gd name="T49" fmla="*/ 287 h 481"/>
                <a:gd name="T50" fmla="*/ 422 w 422"/>
                <a:gd name="T51" fmla="*/ 328 h 481"/>
                <a:gd name="T52" fmla="*/ 419 w 422"/>
                <a:gd name="T53" fmla="*/ 345 h 481"/>
                <a:gd name="T54" fmla="*/ 419 w 422"/>
                <a:gd name="T55" fmla="*/ 346 h 481"/>
                <a:gd name="T56" fmla="*/ 414 w 422"/>
                <a:gd name="T57" fmla="*/ 361 h 481"/>
                <a:gd name="T58" fmla="*/ 400 w 422"/>
                <a:gd name="T59" fmla="*/ 389 h 481"/>
                <a:gd name="T60" fmla="*/ 382 w 422"/>
                <a:gd name="T61" fmla="*/ 414 h 481"/>
                <a:gd name="T62" fmla="*/ 359 w 422"/>
                <a:gd name="T63" fmla="*/ 437 h 481"/>
                <a:gd name="T64" fmla="*/ 331 w 422"/>
                <a:gd name="T65" fmla="*/ 456 h 481"/>
                <a:gd name="T66" fmla="*/ 302 w 422"/>
                <a:gd name="T67" fmla="*/ 469 h 481"/>
                <a:gd name="T68" fmla="*/ 271 w 422"/>
                <a:gd name="T69" fmla="*/ 479 h 481"/>
                <a:gd name="T70" fmla="*/ 239 w 422"/>
                <a:gd name="T71"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481">
                  <a:moveTo>
                    <a:pt x="223" y="480"/>
                  </a:moveTo>
                  <a:lnTo>
                    <a:pt x="207" y="476"/>
                  </a:lnTo>
                  <a:lnTo>
                    <a:pt x="191" y="471"/>
                  </a:lnTo>
                  <a:lnTo>
                    <a:pt x="174" y="464"/>
                  </a:lnTo>
                  <a:lnTo>
                    <a:pt x="158" y="454"/>
                  </a:lnTo>
                  <a:lnTo>
                    <a:pt x="143" y="444"/>
                  </a:lnTo>
                  <a:lnTo>
                    <a:pt x="127" y="431"/>
                  </a:lnTo>
                  <a:lnTo>
                    <a:pt x="112" y="418"/>
                  </a:lnTo>
                  <a:lnTo>
                    <a:pt x="97" y="403"/>
                  </a:lnTo>
                  <a:lnTo>
                    <a:pt x="83" y="388"/>
                  </a:lnTo>
                  <a:lnTo>
                    <a:pt x="70" y="370"/>
                  </a:lnTo>
                  <a:lnTo>
                    <a:pt x="57" y="353"/>
                  </a:lnTo>
                  <a:lnTo>
                    <a:pt x="45" y="336"/>
                  </a:lnTo>
                  <a:lnTo>
                    <a:pt x="35" y="317"/>
                  </a:lnTo>
                  <a:lnTo>
                    <a:pt x="25" y="299"/>
                  </a:lnTo>
                  <a:lnTo>
                    <a:pt x="17" y="281"/>
                  </a:lnTo>
                  <a:lnTo>
                    <a:pt x="10" y="262"/>
                  </a:lnTo>
                  <a:lnTo>
                    <a:pt x="0" y="224"/>
                  </a:lnTo>
                  <a:lnTo>
                    <a:pt x="0" y="185"/>
                  </a:lnTo>
                  <a:lnTo>
                    <a:pt x="6" y="145"/>
                  </a:lnTo>
                  <a:lnTo>
                    <a:pt x="20" y="107"/>
                  </a:lnTo>
                  <a:lnTo>
                    <a:pt x="38" y="72"/>
                  </a:lnTo>
                  <a:lnTo>
                    <a:pt x="62" y="42"/>
                  </a:lnTo>
                  <a:lnTo>
                    <a:pt x="88" y="20"/>
                  </a:lnTo>
                  <a:lnTo>
                    <a:pt x="119" y="8"/>
                  </a:lnTo>
                  <a:lnTo>
                    <a:pt x="127" y="5"/>
                  </a:lnTo>
                  <a:lnTo>
                    <a:pt x="134" y="4"/>
                  </a:lnTo>
                  <a:lnTo>
                    <a:pt x="142" y="3"/>
                  </a:lnTo>
                  <a:lnTo>
                    <a:pt x="150" y="2"/>
                  </a:lnTo>
                  <a:lnTo>
                    <a:pt x="157" y="1"/>
                  </a:lnTo>
                  <a:lnTo>
                    <a:pt x="165" y="0"/>
                  </a:lnTo>
                  <a:lnTo>
                    <a:pt x="172" y="0"/>
                  </a:lnTo>
                  <a:lnTo>
                    <a:pt x="179" y="0"/>
                  </a:lnTo>
                  <a:lnTo>
                    <a:pt x="207" y="2"/>
                  </a:lnTo>
                  <a:lnTo>
                    <a:pt x="232" y="6"/>
                  </a:lnTo>
                  <a:lnTo>
                    <a:pt x="255" y="15"/>
                  </a:lnTo>
                  <a:lnTo>
                    <a:pt x="277" y="26"/>
                  </a:lnTo>
                  <a:lnTo>
                    <a:pt x="298" y="39"/>
                  </a:lnTo>
                  <a:lnTo>
                    <a:pt x="316" y="55"/>
                  </a:lnTo>
                  <a:lnTo>
                    <a:pt x="332" y="72"/>
                  </a:lnTo>
                  <a:lnTo>
                    <a:pt x="348" y="92"/>
                  </a:lnTo>
                  <a:lnTo>
                    <a:pt x="361" y="111"/>
                  </a:lnTo>
                  <a:lnTo>
                    <a:pt x="374" y="133"/>
                  </a:lnTo>
                  <a:lnTo>
                    <a:pt x="384" y="155"/>
                  </a:lnTo>
                  <a:lnTo>
                    <a:pt x="393" y="177"/>
                  </a:lnTo>
                  <a:lnTo>
                    <a:pt x="401" y="199"/>
                  </a:lnTo>
                  <a:lnTo>
                    <a:pt x="408" y="221"/>
                  </a:lnTo>
                  <a:lnTo>
                    <a:pt x="413" y="243"/>
                  </a:lnTo>
                  <a:lnTo>
                    <a:pt x="418" y="263"/>
                  </a:lnTo>
                  <a:lnTo>
                    <a:pt x="421" y="287"/>
                  </a:lnTo>
                  <a:lnTo>
                    <a:pt x="422" y="309"/>
                  </a:lnTo>
                  <a:lnTo>
                    <a:pt x="422" y="328"/>
                  </a:lnTo>
                  <a:lnTo>
                    <a:pt x="420" y="344"/>
                  </a:lnTo>
                  <a:lnTo>
                    <a:pt x="419" y="345"/>
                  </a:lnTo>
                  <a:lnTo>
                    <a:pt x="419" y="345"/>
                  </a:lnTo>
                  <a:lnTo>
                    <a:pt x="419" y="346"/>
                  </a:lnTo>
                  <a:lnTo>
                    <a:pt x="419" y="347"/>
                  </a:lnTo>
                  <a:lnTo>
                    <a:pt x="414" y="361"/>
                  </a:lnTo>
                  <a:lnTo>
                    <a:pt x="408" y="376"/>
                  </a:lnTo>
                  <a:lnTo>
                    <a:pt x="400" y="389"/>
                  </a:lnTo>
                  <a:lnTo>
                    <a:pt x="392" y="403"/>
                  </a:lnTo>
                  <a:lnTo>
                    <a:pt x="382" y="414"/>
                  </a:lnTo>
                  <a:lnTo>
                    <a:pt x="370" y="426"/>
                  </a:lnTo>
                  <a:lnTo>
                    <a:pt x="359" y="437"/>
                  </a:lnTo>
                  <a:lnTo>
                    <a:pt x="345" y="446"/>
                  </a:lnTo>
                  <a:lnTo>
                    <a:pt x="331" y="456"/>
                  </a:lnTo>
                  <a:lnTo>
                    <a:pt x="317" y="464"/>
                  </a:lnTo>
                  <a:lnTo>
                    <a:pt x="302" y="469"/>
                  </a:lnTo>
                  <a:lnTo>
                    <a:pt x="286" y="475"/>
                  </a:lnTo>
                  <a:lnTo>
                    <a:pt x="271" y="479"/>
                  </a:lnTo>
                  <a:lnTo>
                    <a:pt x="255" y="481"/>
                  </a:lnTo>
                  <a:lnTo>
                    <a:pt x="239" y="481"/>
                  </a:lnTo>
                  <a:lnTo>
                    <a:pt x="223" y="480"/>
                  </a:lnTo>
                  <a:close/>
                </a:path>
              </a:pathLst>
            </a:custGeom>
            <a:solidFill>
              <a:srgbClr val="FF4F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1" name="Freeform 77"/>
            <p:cNvSpPr>
              <a:spLocks/>
            </p:cNvSpPr>
            <p:nvPr/>
          </p:nvSpPr>
          <p:spPr bwMode="auto">
            <a:xfrm>
              <a:off x="7588250" y="996950"/>
              <a:ext cx="322263" cy="369888"/>
            </a:xfrm>
            <a:custGeom>
              <a:avLst/>
              <a:gdLst>
                <a:gd name="T0" fmla="*/ 201 w 407"/>
                <a:gd name="T1" fmla="*/ 459 h 464"/>
                <a:gd name="T2" fmla="*/ 170 w 407"/>
                <a:gd name="T3" fmla="*/ 447 h 464"/>
                <a:gd name="T4" fmla="*/ 139 w 407"/>
                <a:gd name="T5" fmla="*/ 428 h 464"/>
                <a:gd name="T6" fmla="*/ 109 w 407"/>
                <a:gd name="T7" fmla="*/ 403 h 464"/>
                <a:gd name="T8" fmla="*/ 81 w 407"/>
                <a:gd name="T9" fmla="*/ 373 h 464"/>
                <a:gd name="T10" fmla="*/ 56 w 407"/>
                <a:gd name="T11" fmla="*/ 341 h 464"/>
                <a:gd name="T12" fmla="*/ 34 w 407"/>
                <a:gd name="T13" fmla="*/ 305 h 464"/>
                <a:gd name="T14" fmla="*/ 16 w 407"/>
                <a:gd name="T15" fmla="*/ 269 h 464"/>
                <a:gd name="T16" fmla="*/ 1 w 407"/>
                <a:gd name="T17" fmla="*/ 216 h 464"/>
                <a:gd name="T18" fmla="*/ 7 w 407"/>
                <a:gd name="T19" fmla="*/ 139 h 464"/>
                <a:gd name="T20" fmla="*/ 37 w 407"/>
                <a:gd name="T21" fmla="*/ 69 h 464"/>
                <a:gd name="T22" fmla="*/ 85 w 407"/>
                <a:gd name="T23" fmla="*/ 19 h 464"/>
                <a:gd name="T24" fmla="*/ 122 w 407"/>
                <a:gd name="T25" fmla="*/ 6 h 464"/>
                <a:gd name="T26" fmla="*/ 137 w 407"/>
                <a:gd name="T27" fmla="*/ 2 h 464"/>
                <a:gd name="T28" fmla="*/ 152 w 407"/>
                <a:gd name="T29" fmla="*/ 1 h 464"/>
                <a:gd name="T30" fmla="*/ 166 w 407"/>
                <a:gd name="T31" fmla="*/ 0 h 464"/>
                <a:gd name="T32" fmla="*/ 200 w 407"/>
                <a:gd name="T33" fmla="*/ 1 h 464"/>
                <a:gd name="T34" fmla="*/ 247 w 407"/>
                <a:gd name="T35" fmla="*/ 14 h 464"/>
                <a:gd name="T36" fmla="*/ 287 w 407"/>
                <a:gd name="T37" fmla="*/ 37 h 464"/>
                <a:gd name="T38" fmla="*/ 321 w 407"/>
                <a:gd name="T39" fmla="*/ 69 h 464"/>
                <a:gd name="T40" fmla="*/ 349 w 407"/>
                <a:gd name="T41" fmla="*/ 107 h 464"/>
                <a:gd name="T42" fmla="*/ 371 w 407"/>
                <a:gd name="T43" fmla="*/ 148 h 464"/>
                <a:gd name="T44" fmla="*/ 387 w 407"/>
                <a:gd name="T45" fmla="*/ 191 h 464"/>
                <a:gd name="T46" fmla="*/ 399 w 407"/>
                <a:gd name="T47" fmla="*/ 234 h 464"/>
                <a:gd name="T48" fmla="*/ 406 w 407"/>
                <a:gd name="T49" fmla="*/ 276 h 464"/>
                <a:gd name="T50" fmla="*/ 407 w 407"/>
                <a:gd name="T51" fmla="*/ 317 h 464"/>
                <a:gd name="T52" fmla="*/ 405 w 407"/>
                <a:gd name="T53" fmla="*/ 332 h 464"/>
                <a:gd name="T54" fmla="*/ 405 w 407"/>
                <a:gd name="T55" fmla="*/ 333 h 464"/>
                <a:gd name="T56" fmla="*/ 399 w 407"/>
                <a:gd name="T57" fmla="*/ 348 h 464"/>
                <a:gd name="T58" fmla="*/ 386 w 407"/>
                <a:gd name="T59" fmla="*/ 374 h 464"/>
                <a:gd name="T60" fmla="*/ 369 w 407"/>
                <a:gd name="T61" fmla="*/ 400 h 464"/>
                <a:gd name="T62" fmla="*/ 346 w 407"/>
                <a:gd name="T63" fmla="*/ 420 h 464"/>
                <a:gd name="T64" fmla="*/ 321 w 407"/>
                <a:gd name="T65" fmla="*/ 439 h 464"/>
                <a:gd name="T66" fmla="*/ 292 w 407"/>
                <a:gd name="T67" fmla="*/ 453 h 464"/>
                <a:gd name="T68" fmla="*/ 262 w 407"/>
                <a:gd name="T69" fmla="*/ 462 h 464"/>
                <a:gd name="T70" fmla="*/ 231 w 407"/>
                <a:gd name="T71"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7" h="464">
                  <a:moveTo>
                    <a:pt x="216" y="463"/>
                  </a:moveTo>
                  <a:lnTo>
                    <a:pt x="201" y="459"/>
                  </a:lnTo>
                  <a:lnTo>
                    <a:pt x="185" y="455"/>
                  </a:lnTo>
                  <a:lnTo>
                    <a:pt x="170" y="447"/>
                  </a:lnTo>
                  <a:lnTo>
                    <a:pt x="153" y="439"/>
                  </a:lnTo>
                  <a:lnTo>
                    <a:pt x="139" y="428"/>
                  </a:lnTo>
                  <a:lnTo>
                    <a:pt x="124" y="416"/>
                  </a:lnTo>
                  <a:lnTo>
                    <a:pt x="109" y="403"/>
                  </a:lnTo>
                  <a:lnTo>
                    <a:pt x="95" y="388"/>
                  </a:lnTo>
                  <a:lnTo>
                    <a:pt x="81" y="373"/>
                  </a:lnTo>
                  <a:lnTo>
                    <a:pt x="68" y="357"/>
                  </a:lnTo>
                  <a:lnTo>
                    <a:pt x="56" y="341"/>
                  </a:lnTo>
                  <a:lnTo>
                    <a:pt x="44" y="324"/>
                  </a:lnTo>
                  <a:lnTo>
                    <a:pt x="34" y="305"/>
                  </a:lnTo>
                  <a:lnTo>
                    <a:pt x="24" y="288"/>
                  </a:lnTo>
                  <a:lnTo>
                    <a:pt x="16" y="269"/>
                  </a:lnTo>
                  <a:lnTo>
                    <a:pt x="9" y="252"/>
                  </a:lnTo>
                  <a:lnTo>
                    <a:pt x="1" y="216"/>
                  </a:lnTo>
                  <a:lnTo>
                    <a:pt x="0" y="177"/>
                  </a:lnTo>
                  <a:lnTo>
                    <a:pt x="7" y="139"/>
                  </a:lnTo>
                  <a:lnTo>
                    <a:pt x="19" y="102"/>
                  </a:lnTo>
                  <a:lnTo>
                    <a:pt x="37" y="69"/>
                  </a:lnTo>
                  <a:lnTo>
                    <a:pt x="59" y="41"/>
                  </a:lnTo>
                  <a:lnTo>
                    <a:pt x="85" y="19"/>
                  </a:lnTo>
                  <a:lnTo>
                    <a:pt x="114" y="7"/>
                  </a:lnTo>
                  <a:lnTo>
                    <a:pt x="122" y="6"/>
                  </a:lnTo>
                  <a:lnTo>
                    <a:pt x="129" y="3"/>
                  </a:lnTo>
                  <a:lnTo>
                    <a:pt x="137" y="2"/>
                  </a:lnTo>
                  <a:lnTo>
                    <a:pt x="144" y="1"/>
                  </a:lnTo>
                  <a:lnTo>
                    <a:pt x="152" y="1"/>
                  </a:lnTo>
                  <a:lnTo>
                    <a:pt x="159" y="0"/>
                  </a:lnTo>
                  <a:lnTo>
                    <a:pt x="166" y="0"/>
                  </a:lnTo>
                  <a:lnTo>
                    <a:pt x="173" y="0"/>
                  </a:lnTo>
                  <a:lnTo>
                    <a:pt x="200" y="1"/>
                  </a:lnTo>
                  <a:lnTo>
                    <a:pt x="224" y="6"/>
                  </a:lnTo>
                  <a:lnTo>
                    <a:pt x="247" y="14"/>
                  </a:lnTo>
                  <a:lnTo>
                    <a:pt x="268" y="24"/>
                  </a:lnTo>
                  <a:lnTo>
                    <a:pt x="287" y="37"/>
                  </a:lnTo>
                  <a:lnTo>
                    <a:pt x="304" y="52"/>
                  </a:lnTo>
                  <a:lnTo>
                    <a:pt x="321" y="69"/>
                  </a:lnTo>
                  <a:lnTo>
                    <a:pt x="336" y="87"/>
                  </a:lnTo>
                  <a:lnTo>
                    <a:pt x="349" y="107"/>
                  </a:lnTo>
                  <a:lnTo>
                    <a:pt x="361" y="128"/>
                  </a:lnTo>
                  <a:lnTo>
                    <a:pt x="371" y="148"/>
                  </a:lnTo>
                  <a:lnTo>
                    <a:pt x="379" y="170"/>
                  </a:lnTo>
                  <a:lnTo>
                    <a:pt x="387" y="191"/>
                  </a:lnTo>
                  <a:lnTo>
                    <a:pt x="393" y="213"/>
                  </a:lnTo>
                  <a:lnTo>
                    <a:pt x="399" y="234"/>
                  </a:lnTo>
                  <a:lnTo>
                    <a:pt x="402" y="253"/>
                  </a:lnTo>
                  <a:lnTo>
                    <a:pt x="406" y="276"/>
                  </a:lnTo>
                  <a:lnTo>
                    <a:pt x="407" y="297"/>
                  </a:lnTo>
                  <a:lnTo>
                    <a:pt x="407" y="317"/>
                  </a:lnTo>
                  <a:lnTo>
                    <a:pt x="405" y="332"/>
                  </a:lnTo>
                  <a:lnTo>
                    <a:pt x="405" y="332"/>
                  </a:lnTo>
                  <a:lnTo>
                    <a:pt x="405" y="333"/>
                  </a:lnTo>
                  <a:lnTo>
                    <a:pt x="405" y="333"/>
                  </a:lnTo>
                  <a:lnTo>
                    <a:pt x="404" y="334"/>
                  </a:lnTo>
                  <a:lnTo>
                    <a:pt x="399" y="348"/>
                  </a:lnTo>
                  <a:lnTo>
                    <a:pt x="394" y="362"/>
                  </a:lnTo>
                  <a:lnTo>
                    <a:pt x="386" y="374"/>
                  </a:lnTo>
                  <a:lnTo>
                    <a:pt x="378" y="387"/>
                  </a:lnTo>
                  <a:lnTo>
                    <a:pt x="369" y="400"/>
                  </a:lnTo>
                  <a:lnTo>
                    <a:pt x="359" y="410"/>
                  </a:lnTo>
                  <a:lnTo>
                    <a:pt x="346" y="420"/>
                  </a:lnTo>
                  <a:lnTo>
                    <a:pt x="334" y="431"/>
                  </a:lnTo>
                  <a:lnTo>
                    <a:pt x="321" y="439"/>
                  </a:lnTo>
                  <a:lnTo>
                    <a:pt x="307" y="447"/>
                  </a:lnTo>
                  <a:lnTo>
                    <a:pt x="292" y="453"/>
                  </a:lnTo>
                  <a:lnTo>
                    <a:pt x="277" y="457"/>
                  </a:lnTo>
                  <a:lnTo>
                    <a:pt x="262" y="462"/>
                  </a:lnTo>
                  <a:lnTo>
                    <a:pt x="247" y="463"/>
                  </a:lnTo>
                  <a:lnTo>
                    <a:pt x="231" y="464"/>
                  </a:lnTo>
                  <a:lnTo>
                    <a:pt x="216" y="463"/>
                  </a:lnTo>
                  <a:close/>
                </a:path>
              </a:pathLst>
            </a:custGeom>
            <a:solidFill>
              <a:srgbClr val="FF54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2" name="Freeform 78"/>
            <p:cNvSpPr>
              <a:spLocks/>
            </p:cNvSpPr>
            <p:nvPr/>
          </p:nvSpPr>
          <p:spPr bwMode="auto">
            <a:xfrm>
              <a:off x="7594600" y="1004888"/>
              <a:ext cx="309563" cy="354013"/>
            </a:xfrm>
            <a:custGeom>
              <a:avLst/>
              <a:gdLst>
                <a:gd name="T0" fmla="*/ 193 w 391"/>
                <a:gd name="T1" fmla="*/ 442 h 447"/>
                <a:gd name="T2" fmla="*/ 163 w 391"/>
                <a:gd name="T3" fmla="*/ 431 h 447"/>
                <a:gd name="T4" fmla="*/ 133 w 391"/>
                <a:gd name="T5" fmla="*/ 412 h 447"/>
                <a:gd name="T6" fmla="*/ 104 w 391"/>
                <a:gd name="T7" fmla="*/ 389 h 447"/>
                <a:gd name="T8" fmla="*/ 77 w 391"/>
                <a:gd name="T9" fmla="*/ 361 h 447"/>
                <a:gd name="T10" fmla="*/ 53 w 391"/>
                <a:gd name="T11" fmla="*/ 329 h 447"/>
                <a:gd name="T12" fmla="*/ 32 w 391"/>
                <a:gd name="T13" fmla="*/ 296 h 447"/>
                <a:gd name="T14" fmla="*/ 15 w 391"/>
                <a:gd name="T15" fmla="*/ 262 h 447"/>
                <a:gd name="T16" fmla="*/ 0 w 391"/>
                <a:gd name="T17" fmla="*/ 209 h 447"/>
                <a:gd name="T18" fmla="*/ 6 w 391"/>
                <a:gd name="T19" fmla="*/ 135 h 447"/>
                <a:gd name="T20" fmla="*/ 35 w 391"/>
                <a:gd name="T21" fmla="*/ 68 h 447"/>
                <a:gd name="T22" fmla="*/ 81 w 391"/>
                <a:gd name="T23" fmla="*/ 20 h 447"/>
                <a:gd name="T24" fmla="*/ 117 w 391"/>
                <a:gd name="T25" fmla="*/ 6 h 447"/>
                <a:gd name="T26" fmla="*/ 130 w 391"/>
                <a:gd name="T27" fmla="*/ 2 h 447"/>
                <a:gd name="T28" fmla="*/ 145 w 391"/>
                <a:gd name="T29" fmla="*/ 1 h 447"/>
                <a:gd name="T30" fmla="*/ 158 w 391"/>
                <a:gd name="T31" fmla="*/ 0 h 447"/>
                <a:gd name="T32" fmla="*/ 190 w 391"/>
                <a:gd name="T33" fmla="*/ 1 h 447"/>
                <a:gd name="T34" fmla="*/ 236 w 391"/>
                <a:gd name="T35" fmla="*/ 14 h 447"/>
                <a:gd name="T36" fmla="*/ 276 w 391"/>
                <a:gd name="T37" fmla="*/ 36 h 447"/>
                <a:gd name="T38" fmla="*/ 308 w 391"/>
                <a:gd name="T39" fmla="*/ 67 h 447"/>
                <a:gd name="T40" fmla="*/ 335 w 391"/>
                <a:gd name="T41" fmla="*/ 103 h 447"/>
                <a:gd name="T42" fmla="*/ 356 w 391"/>
                <a:gd name="T43" fmla="*/ 143 h 447"/>
                <a:gd name="T44" fmla="*/ 372 w 391"/>
                <a:gd name="T45" fmla="*/ 184 h 447"/>
                <a:gd name="T46" fmla="*/ 384 w 391"/>
                <a:gd name="T47" fmla="*/ 224 h 447"/>
                <a:gd name="T48" fmla="*/ 390 w 391"/>
                <a:gd name="T49" fmla="*/ 266 h 447"/>
                <a:gd name="T50" fmla="*/ 391 w 391"/>
                <a:gd name="T51" fmla="*/ 304 h 447"/>
                <a:gd name="T52" fmla="*/ 388 w 391"/>
                <a:gd name="T53" fmla="*/ 320 h 447"/>
                <a:gd name="T54" fmla="*/ 388 w 391"/>
                <a:gd name="T55" fmla="*/ 321 h 447"/>
                <a:gd name="T56" fmla="*/ 379 w 391"/>
                <a:gd name="T57" fmla="*/ 349 h 447"/>
                <a:gd name="T58" fmla="*/ 345 w 391"/>
                <a:gd name="T59" fmla="*/ 395 h 447"/>
                <a:gd name="T60" fmla="*/ 295 w 391"/>
                <a:gd name="T61" fmla="*/ 430 h 447"/>
                <a:gd name="T62" fmla="*/ 238 w 391"/>
                <a:gd name="T63"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447">
                  <a:moveTo>
                    <a:pt x="208" y="446"/>
                  </a:moveTo>
                  <a:lnTo>
                    <a:pt x="193" y="442"/>
                  </a:lnTo>
                  <a:lnTo>
                    <a:pt x="178" y="438"/>
                  </a:lnTo>
                  <a:lnTo>
                    <a:pt x="163" y="431"/>
                  </a:lnTo>
                  <a:lnTo>
                    <a:pt x="148" y="423"/>
                  </a:lnTo>
                  <a:lnTo>
                    <a:pt x="133" y="412"/>
                  </a:lnTo>
                  <a:lnTo>
                    <a:pt x="119" y="402"/>
                  </a:lnTo>
                  <a:lnTo>
                    <a:pt x="104" y="389"/>
                  </a:lnTo>
                  <a:lnTo>
                    <a:pt x="91" y="376"/>
                  </a:lnTo>
                  <a:lnTo>
                    <a:pt x="77" y="361"/>
                  </a:lnTo>
                  <a:lnTo>
                    <a:pt x="65" y="346"/>
                  </a:lnTo>
                  <a:lnTo>
                    <a:pt x="53" y="329"/>
                  </a:lnTo>
                  <a:lnTo>
                    <a:pt x="42" y="312"/>
                  </a:lnTo>
                  <a:lnTo>
                    <a:pt x="32" y="296"/>
                  </a:lnTo>
                  <a:lnTo>
                    <a:pt x="23" y="279"/>
                  </a:lnTo>
                  <a:lnTo>
                    <a:pt x="15" y="262"/>
                  </a:lnTo>
                  <a:lnTo>
                    <a:pt x="8" y="244"/>
                  </a:lnTo>
                  <a:lnTo>
                    <a:pt x="0" y="209"/>
                  </a:lnTo>
                  <a:lnTo>
                    <a:pt x="0" y="172"/>
                  </a:lnTo>
                  <a:lnTo>
                    <a:pt x="6" y="135"/>
                  </a:lnTo>
                  <a:lnTo>
                    <a:pt x="17" y="99"/>
                  </a:lnTo>
                  <a:lnTo>
                    <a:pt x="35" y="68"/>
                  </a:lnTo>
                  <a:lnTo>
                    <a:pt x="55" y="40"/>
                  </a:lnTo>
                  <a:lnTo>
                    <a:pt x="81" y="20"/>
                  </a:lnTo>
                  <a:lnTo>
                    <a:pt x="108" y="7"/>
                  </a:lnTo>
                  <a:lnTo>
                    <a:pt x="117" y="6"/>
                  </a:lnTo>
                  <a:lnTo>
                    <a:pt x="123" y="4"/>
                  </a:lnTo>
                  <a:lnTo>
                    <a:pt x="130" y="2"/>
                  </a:lnTo>
                  <a:lnTo>
                    <a:pt x="138" y="1"/>
                  </a:lnTo>
                  <a:lnTo>
                    <a:pt x="145" y="1"/>
                  </a:lnTo>
                  <a:lnTo>
                    <a:pt x="152" y="0"/>
                  </a:lnTo>
                  <a:lnTo>
                    <a:pt x="158" y="0"/>
                  </a:lnTo>
                  <a:lnTo>
                    <a:pt x="165" y="0"/>
                  </a:lnTo>
                  <a:lnTo>
                    <a:pt x="190" y="1"/>
                  </a:lnTo>
                  <a:lnTo>
                    <a:pt x="214" y="6"/>
                  </a:lnTo>
                  <a:lnTo>
                    <a:pt x="236" y="14"/>
                  </a:lnTo>
                  <a:lnTo>
                    <a:pt x="257" y="23"/>
                  </a:lnTo>
                  <a:lnTo>
                    <a:pt x="276" y="36"/>
                  </a:lnTo>
                  <a:lnTo>
                    <a:pt x="293" y="51"/>
                  </a:lnTo>
                  <a:lnTo>
                    <a:pt x="308" y="67"/>
                  </a:lnTo>
                  <a:lnTo>
                    <a:pt x="323" y="84"/>
                  </a:lnTo>
                  <a:lnTo>
                    <a:pt x="335" y="103"/>
                  </a:lnTo>
                  <a:lnTo>
                    <a:pt x="347" y="122"/>
                  </a:lnTo>
                  <a:lnTo>
                    <a:pt x="356" y="143"/>
                  </a:lnTo>
                  <a:lnTo>
                    <a:pt x="365" y="164"/>
                  </a:lnTo>
                  <a:lnTo>
                    <a:pt x="372" y="184"/>
                  </a:lnTo>
                  <a:lnTo>
                    <a:pt x="378" y="204"/>
                  </a:lnTo>
                  <a:lnTo>
                    <a:pt x="384" y="224"/>
                  </a:lnTo>
                  <a:lnTo>
                    <a:pt x="387" y="243"/>
                  </a:lnTo>
                  <a:lnTo>
                    <a:pt x="390" y="266"/>
                  </a:lnTo>
                  <a:lnTo>
                    <a:pt x="391" y="287"/>
                  </a:lnTo>
                  <a:lnTo>
                    <a:pt x="391" y="304"/>
                  </a:lnTo>
                  <a:lnTo>
                    <a:pt x="388" y="319"/>
                  </a:lnTo>
                  <a:lnTo>
                    <a:pt x="388" y="320"/>
                  </a:lnTo>
                  <a:lnTo>
                    <a:pt x="388" y="320"/>
                  </a:lnTo>
                  <a:lnTo>
                    <a:pt x="388" y="321"/>
                  </a:lnTo>
                  <a:lnTo>
                    <a:pt x="388" y="323"/>
                  </a:lnTo>
                  <a:lnTo>
                    <a:pt x="379" y="349"/>
                  </a:lnTo>
                  <a:lnTo>
                    <a:pt x="364" y="373"/>
                  </a:lnTo>
                  <a:lnTo>
                    <a:pt x="345" y="395"/>
                  </a:lnTo>
                  <a:lnTo>
                    <a:pt x="320" y="415"/>
                  </a:lnTo>
                  <a:lnTo>
                    <a:pt x="295" y="430"/>
                  </a:lnTo>
                  <a:lnTo>
                    <a:pt x="266" y="441"/>
                  </a:lnTo>
                  <a:lnTo>
                    <a:pt x="238" y="447"/>
                  </a:lnTo>
                  <a:lnTo>
                    <a:pt x="208" y="446"/>
                  </a:lnTo>
                  <a:close/>
                </a:path>
              </a:pathLst>
            </a:custGeom>
            <a:solidFill>
              <a:srgbClr val="FF5B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3" name="Freeform 79"/>
            <p:cNvSpPr>
              <a:spLocks/>
            </p:cNvSpPr>
            <p:nvPr/>
          </p:nvSpPr>
          <p:spPr bwMode="auto">
            <a:xfrm>
              <a:off x="7597775" y="1012825"/>
              <a:ext cx="300038" cy="339725"/>
            </a:xfrm>
            <a:custGeom>
              <a:avLst/>
              <a:gdLst>
                <a:gd name="T0" fmla="*/ 187 w 377"/>
                <a:gd name="T1" fmla="*/ 428 h 430"/>
                <a:gd name="T2" fmla="*/ 157 w 377"/>
                <a:gd name="T3" fmla="*/ 416 h 430"/>
                <a:gd name="T4" fmla="*/ 128 w 377"/>
                <a:gd name="T5" fmla="*/ 399 h 430"/>
                <a:gd name="T6" fmla="*/ 100 w 377"/>
                <a:gd name="T7" fmla="*/ 376 h 430"/>
                <a:gd name="T8" fmla="*/ 75 w 377"/>
                <a:gd name="T9" fmla="*/ 348 h 430"/>
                <a:gd name="T10" fmla="*/ 51 w 377"/>
                <a:gd name="T11" fmla="*/ 318 h 430"/>
                <a:gd name="T12" fmla="*/ 31 w 377"/>
                <a:gd name="T13" fmla="*/ 286 h 430"/>
                <a:gd name="T14" fmla="*/ 15 w 377"/>
                <a:gd name="T15" fmla="*/ 253 h 430"/>
                <a:gd name="T16" fmla="*/ 0 w 377"/>
                <a:gd name="T17" fmla="*/ 203 h 430"/>
                <a:gd name="T18" fmla="*/ 6 w 377"/>
                <a:gd name="T19" fmla="*/ 132 h 430"/>
                <a:gd name="T20" fmla="*/ 33 w 377"/>
                <a:gd name="T21" fmla="*/ 66 h 430"/>
                <a:gd name="T22" fmla="*/ 78 w 377"/>
                <a:gd name="T23" fmla="*/ 20 h 430"/>
                <a:gd name="T24" fmla="*/ 112 w 377"/>
                <a:gd name="T25" fmla="*/ 7 h 430"/>
                <a:gd name="T26" fmla="*/ 126 w 377"/>
                <a:gd name="T27" fmla="*/ 4 h 430"/>
                <a:gd name="T28" fmla="*/ 139 w 377"/>
                <a:gd name="T29" fmla="*/ 3 h 430"/>
                <a:gd name="T30" fmla="*/ 152 w 377"/>
                <a:gd name="T31" fmla="*/ 0 h 430"/>
                <a:gd name="T32" fmla="*/ 183 w 377"/>
                <a:gd name="T33" fmla="*/ 1 h 430"/>
                <a:gd name="T34" fmla="*/ 227 w 377"/>
                <a:gd name="T35" fmla="*/ 13 h 430"/>
                <a:gd name="T36" fmla="*/ 264 w 377"/>
                <a:gd name="T37" fmla="*/ 35 h 430"/>
                <a:gd name="T38" fmla="*/ 296 w 377"/>
                <a:gd name="T39" fmla="*/ 65 h 430"/>
                <a:gd name="T40" fmla="*/ 321 w 377"/>
                <a:gd name="T41" fmla="*/ 99 h 430"/>
                <a:gd name="T42" fmla="*/ 342 w 377"/>
                <a:gd name="T43" fmla="*/ 137 h 430"/>
                <a:gd name="T44" fmla="*/ 358 w 377"/>
                <a:gd name="T45" fmla="*/ 178 h 430"/>
                <a:gd name="T46" fmla="*/ 369 w 377"/>
                <a:gd name="T47" fmla="*/ 216 h 430"/>
                <a:gd name="T48" fmla="*/ 374 w 377"/>
                <a:gd name="T49" fmla="*/ 256 h 430"/>
                <a:gd name="T50" fmla="*/ 377 w 377"/>
                <a:gd name="T51" fmla="*/ 293 h 430"/>
                <a:gd name="T52" fmla="*/ 374 w 377"/>
                <a:gd name="T53" fmla="*/ 308 h 430"/>
                <a:gd name="T54" fmla="*/ 374 w 377"/>
                <a:gd name="T55" fmla="*/ 309 h 430"/>
                <a:gd name="T56" fmla="*/ 364 w 377"/>
                <a:gd name="T57" fmla="*/ 335 h 430"/>
                <a:gd name="T58" fmla="*/ 332 w 377"/>
                <a:gd name="T59" fmla="*/ 382 h 430"/>
                <a:gd name="T60" fmla="*/ 283 w 377"/>
                <a:gd name="T61" fmla="*/ 415 h 430"/>
                <a:gd name="T62" fmla="*/ 229 w 377"/>
                <a:gd name="T63"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7" h="430">
                  <a:moveTo>
                    <a:pt x="200" y="430"/>
                  </a:moveTo>
                  <a:lnTo>
                    <a:pt x="187" y="428"/>
                  </a:lnTo>
                  <a:lnTo>
                    <a:pt x="172" y="423"/>
                  </a:lnTo>
                  <a:lnTo>
                    <a:pt x="157" y="416"/>
                  </a:lnTo>
                  <a:lnTo>
                    <a:pt x="143" y="408"/>
                  </a:lnTo>
                  <a:lnTo>
                    <a:pt x="128" y="399"/>
                  </a:lnTo>
                  <a:lnTo>
                    <a:pt x="114" y="387"/>
                  </a:lnTo>
                  <a:lnTo>
                    <a:pt x="100" y="376"/>
                  </a:lnTo>
                  <a:lnTo>
                    <a:pt x="87" y="362"/>
                  </a:lnTo>
                  <a:lnTo>
                    <a:pt x="75" y="348"/>
                  </a:lnTo>
                  <a:lnTo>
                    <a:pt x="62" y="333"/>
                  </a:lnTo>
                  <a:lnTo>
                    <a:pt x="51" y="318"/>
                  </a:lnTo>
                  <a:lnTo>
                    <a:pt x="40" y="302"/>
                  </a:lnTo>
                  <a:lnTo>
                    <a:pt x="31" y="286"/>
                  </a:lnTo>
                  <a:lnTo>
                    <a:pt x="22" y="269"/>
                  </a:lnTo>
                  <a:lnTo>
                    <a:pt x="15" y="253"/>
                  </a:lnTo>
                  <a:lnTo>
                    <a:pt x="8" y="236"/>
                  </a:lnTo>
                  <a:lnTo>
                    <a:pt x="0" y="203"/>
                  </a:lnTo>
                  <a:lnTo>
                    <a:pt x="0" y="167"/>
                  </a:lnTo>
                  <a:lnTo>
                    <a:pt x="6" y="132"/>
                  </a:lnTo>
                  <a:lnTo>
                    <a:pt x="17" y="97"/>
                  </a:lnTo>
                  <a:lnTo>
                    <a:pt x="33" y="66"/>
                  </a:lnTo>
                  <a:lnTo>
                    <a:pt x="54" y="41"/>
                  </a:lnTo>
                  <a:lnTo>
                    <a:pt x="78" y="20"/>
                  </a:lnTo>
                  <a:lnTo>
                    <a:pt x="105" y="8"/>
                  </a:lnTo>
                  <a:lnTo>
                    <a:pt x="112" y="7"/>
                  </a:lnTo>
                  <a:lnTo>
                    <a:pt x="119" y="5"/>
                  </a:lnTo>
                  <a:lnTo>
                    <a:pt x="126" y="4"/>
                  </a:lnTo>
                  <a:lnTo>
                    <a:pt x="132" y="3"/>
                  </a:lnTo>
                  <a:lnTo>
                    <a:pt x="139" y="3"/>
                  </a:lnTo>
                  <a:lnTo>
                    <a:pt x="146" y="1"/>
                  </a:lnTo>
                  <a:lnTo>
                    <a:pt x="152" y="0"/>
                  </a:lnTo>
                  <a:lnTo>
                    <a:pt x="159" y="0"/>
                  </a:lnTo>
                  <a:lnTo>
                    <a:pt x="183" y="1"/>
                  </a:lnTo>
                  <a:lnTo>
                    <a:pt x="206" y="6"/>
                  </a:lnTo>
                  <a:lnTo>
                    <a:pt x="227" y="13"/>
                  </a:lnTo>
                  <a:lnTo>
                    <a:pt x="247" y="23"/>
                  </a:lnTo>
                  <a:lnTo>
                    <a:pt x="264" y="35"/>
                  </a:lnTo>
                  <a:lnTo>
                    <a:pt x="281" y="49"/>
                  </a:lnTo>
                  <a:lnTo>
                    <a:pt x="296" y="65"/>
                  </a:lnTo>
                  <a:lnTo>
                    <a:pt x="310" y="81"/>
                  </a:lnTo>
                  <a:lnTo>
                    <a:pt x="321" y="99"/>
                  </a:lnTo>
                  <a:lnTo>
                    <a:pt x="333" y="118"/>
                  </a:lnTo>
                  <a:lnTo>
                    <a:pt x="342" y="137"/>
                  </a:lnTo>
                  <a:lnTo>
                    <a:pt x="351" y="158"/>
                  </a:lnTo>
                  <a:lnTo>
                    <a:pt x="358" y="178"/>
                  </a:lnTo>
                  <a:lnTo>
                    <a:pt x="364" y="197"/>
                  </a:lnTo>
                  <a:lnTo>
                    <a:pt x="369" y="216"/>
                  </a:lnTo>
                  <a:lnTo>
                    <a:pt x="372" y="234"/>
                  </a:lnTo>
                  <a:lnTo>
                    <a:pt x="374" y="256"/>
                  </a:lnTo>
                  <a:lnTo>
                    <a:pt x="377" y="276"/>
                  </a:lnTo>
                  <a:lnTo>
                    <a:pt x="377" y="293"/>
                  </a:lnTo>
                  <a:lnTo>
                    <a:pt x="374" y="308"/>
                  </a:lnTo>
                  <a:lnTo>
                    <a:pt x="374" y="308"/>
                  </a:lnTo>
                  <a:lnTo>
                    <a:pt x="374" y="309"/>
                  </a:lnTo>
                  <a:lnTo>
                    <a:pt x="374" y="309"/>
                  </a:lnTo>
                  <a:lnTo>
                    <a:pt x="373" y="310"/>
                  </a:lnTo>
                  <a:lnTo>
                    <a:pt x="364" y="335"/>
                  </a:lnTo>
                  <a:lnTo>
                    <a:pt x="350" y="360"/>
                  </a:lnTo>
                  <a:lnTo>
                    <a:pt x="332" y="382"/>
                  </a:lnTo>
                  <a:lnTo>
                    <a:pt x="309" y="400"/>
                  </a:lnTo>
                  <a:lnTo>
                    <a:pt x="283" y="415"/>
                  </a:lnTo>
                  <a:lnTo>
                    <a:pt x="257" y="425"/>
                  </a:lnTo>
                  <a:lnTo>
                    <a:pt x="229" y="430"/>
                  </a:lnTo>
                  <a:lnTo>
                    <a:pt x="200" y="430"/>
                  </a:lnTo>
                  <a:close/>
                </a:path>
              </a:pathLst>
            </a:custGeom>
            <a:solidFill>
              <a:srgbClr val="FF60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4" name="Freeform 80"/>
            <p:cNvSpPr>
              <a:spLocks/>
            </p:cNvSpPr>
            <p:nvPr/>
          </p:nvSpPr>
          <p:spPr bwMode="auto">
            <a:xfrm>
              <a:off x="7602538" y="1020763"/>
              <a:ext cx="287338" cy="327025"/>
            </a:xfrm>
            <a:custGeom>
              <a:avLst/>
              <a:gdLst>
                <a:gd name="T0" fmla="*/ 178 w 361"/>
                <a:gd name="T1" fmla="*/ 410 h 412"/>
                <a:gd name="T2" fmla="*/ 151 w 361"/>
                <a:gd name="T3" fmla="*/ 398 h 412"/>
                <a:gd name="T4" fmla="*/ 124 w 361"/>
                <a:gd name="T5" fmla="*/ 382 h 412"/>
                <a:gd name="T6" fmla="*/ 98 w 361"/>
                <a:gd name="T7" fmla="*/ 359 h 412"/>
                <a:gd name="T8" fmla="*/ 72 w 361"/>
                <a:gd name="T9" fmla="*/ 334 h 412"/>
                <a:gd name="T10" fmla="*/ 49 w 361"/>
                <a:gd name="T11" fmla="*/ 304 h 412"/>
                <a:gd name="T12" fmla="*/ 30 w 361"/>
                <a:gd name="T13" fmla="*/ 273 h 412"/>
                <a:gd name="T14" fmla="*/ 13 w 361"/>
                <a:gd name="T15" fmla="*/ 242 h 412"/>
                <a:gd name="T16" fmla="*/ 1 w 361"/>
                <a:gd name="T17" fmla="*/ 193 h 412"/>
                <a:gd name="T18" fmla="*/ 5 w 361"/>
                <a:gd name="T19" fmla="*/ 125 h 412"/>
                <a:gd name="T20" fmla="*/ 32 w 361"/>
                <a:gd name="T21" fmla="*/ 63 h 412"/>
                <a:gd name="T22" fmla="*/ 75 w 361"/>
                <a:gd name="T23" fmla="*/ 18 h 412"/>
                <a:gd name="T24" fmla="*/ 107 w 361"/>
                <a:gd name="T25" fmla="*/ 5 h 412"/>
                <a:gd name="T26" fmla="*/ 121 w 361"/>
                <a:gd name="T27" fmla="*/ 2 h 412"/>
                <a:gd name="T28" fmla="*/ 133 w 361"/>
                <a:gd name="T29" fmla="*/ 1 h 412"/>
                <a:gd name="T30" fmla="*/ 146 w 361"/>
                <a:gd name="T31" fmla="*/ 0 h 412"/>
                <a:gd name="T32" fmla="*/ 175 w 361"/>
                <a:gd name="T33" fmla="*/ 1 h 412"/>
                <a:gd name="T34" fmla="*/ 217 w 361"/>
                <a:gd name="T35" fmla="*/ 11 h 412"/>
                <a:gd name="T36" fmla="*/ 253 w 361"/>
                <a:gd name="T37" fmla="*/ 32 h 412"/>
                <a:gd name="T38" fmla="*/ 284 w 361"/>
                <a:gd name="T39" fmla="*/ 61 h 412"/>
                <a:gd name="T40" fmla="*/ 308 w 361"/>
                <a:gd name="T41" fmla="*/ 94 h 412"/>
                <a:gd name="T42" fmla="*/ 329 w 361"/>
                <a:gd name="T43" fmla="*/ 131 h 412"/>
                <a:gd name="T44" fmla="*/ 343 w 361"/>
                <a:gd name="T45" fmla="*/ 169 h 412"/>
                <a:gd name="T46" fmla="*/ 353 w 361"/>
                <a:gd name="T47" fmla="*/ 206 h 412"/>
                <a:gd name="T48" fmla="*/ 360 w 361"/>
                <a:gd name="T49" fmla="*/ 245 h 412"/>
                <a:gd name="T50" fmla="*/ 361 w 361"/>
                <a:gd name="T51" fmla="*/ 280 h 412"/>
                <a:gd name="T52" fmla="*/ 359 w 361"/>
                <a:gd name="T53" fmla="*/ 295 h 412"/>
                <a:gd name="T54" fmla="*/ 359 w 361"/>
                <a:gd name="T55" fmla="*/ 296 h 412"/>
                <a:gd name="T56" fmla="*/ 350 w 361"/>
                <a:gd name="T57" fmla="*/ 321 h 412"/>
                <a:gd name="T58" fmla="*/ 319 w 361"/>
                <a:gd name="T59" fmla="*/ 365 h 412"/>
                <a:gd name="T60" fmla="*/ 273 w 361"/>
                <a:gd name="T61" fmla="*/ 397 h 412"/>
                <a:gd name="T62" fmla="*/ 220 w 361"/>
                <a:gd name="T63"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1" h="412">
                  <a:moveTo>
                    <a:pt x="192" y="412"/>
                  </a:moveTo>
                  <a:lnTo>
                    <a:pt x="178" y="410"/>
                  </a:lnTo>
                  <a:lnTo>
                    <a:pt x="164" y="405"/>
                  </a:lnTo>
                  <a:lnTo>
                    <a:pt x="151" y="398"/>
                  </a:lnTo>
                  <a:lnTo>
                    <a:pt x="138" y="391"/>
                  </a:lnTo>
                  <a:lnTo>
                    <a:pt x="124" y="382"/>
                  </a:lnTo>
                  <a:lnTo>
                    <a:pt x="110" y="371"/>
                  </a:lnTo>
                  <a:lnTo>
                    <a:pt x="98" y="359"/>
                  </a:lnTo>
                  <a:lnTo>
                    <a:pt x="85" y="346"/>
                  </a:lnTo>
                  <a:lnTo>
                    <a:pt x="72" y="334"/>
                  </a:lnTo>
                  <a:lnTo>
                    <a:pt x="61" y="319"/>
                  </a:lnTo>
                  <a:lnTo>
                    <a:pt x="49" y="304"/>
                  </a:lnTo>
                  <a:lnTo>
                    <a:pt x="39" y="289"/>
                  </a:lnTo>
                  <a:lnTo>
                    <a:pt x="30" y="273"/>
                  </a:lnTo>
                  <a:lnTo>
                    <a:pt x="22" y="258"/>
                  </a:lnTo>
                  <a:lnTo>
                    <a:pt x="13" y="242"/>
                  </a:lnTo>
                  <a:lnTo>
                    <a:pt x="8" y="225"/>
                  </a:lnTo>
                  <a:lnTo>
                    <a:pt x="1" y="193"/>
                  </a:lnTo>
                  <a:lnTo>
                    <a:pt x="0" y="159"/>
                  </a:lnTo>
                  <a:lnTo>
                    <a:pt x="5" y="125"/>
                  </a:lnTo>
                  <a:lnTo>
                    <a:pt x="16" y="92"/>
                  </a:lnTo>
                  <a:lnTo>
                    <a:pt x="32" y="63"/>
                  </a:lnTo>
                  <a:lnTo>
                    <a:pt x="52" y="38"/>
                  </a:lnTo>
                  <a:lnTo>
                    <a:pt x="75" y="18"/>
                  </a:lnTo>
                  <a:lnTo>
                    <a:pt x="100" y="7"/>
                  </a:lnTo>
                  <a:lnTo>
                    <a:pt x="107" y="5"/>
                  </a:lnTo>
                  <a:lnTo>
                    <a:pt x="114" y="3"/>
                  </a:lnTo>
                  <a:lnTo>
                    <a:pt x="121" y="2"/>
                  </a:lnTo>
                  <a:lnTo>
                    <a:pt x="126" y="1"/>
                  </a:lnTo>
                  <a:lnTo>
                    <a:pt x="133" y="1"/>
                  </a:lnTo>
                  <a:lnTo>
                    <a:pt x="139" y="0"/>
                  </a:lnTo>
                  <a:lnTo>
                    <a:pt x="146" y="0"/>
                  </a:lnTo>
                  <a:lnTo>
                    <a:pt x="152" y="0"/>
                  </a:lnTo>
                  <a:lnTo>
                    <a:pt x="175" y="1"/>
                  </a:lnTo>
                  <a:lnTo>
                    <a:pt x="197" y="5"/>
                  </a:lnTo>
                  <a:lnTo>
                    <a:pt x="217" y="11"/>
                  </a:lnTo>
                  <a:lnTo>
                    <a:pt x="236" y="20"/>
                  </a:lnTo>
                  <a:lnTo>
                    <a:pt x="253" y="32"/>
                  </a:lnTo>
                  <a:lnTo>
                    <a:pt x="269" y="46"/>
                  </a:lnTo>
                  <a:lnTo>
                    <a:pt x="284" y="61"/>
                  </a:lnTo>
                  <a:lnTo>
                    <a:pt x="297" y="77"/>
                  </a:lnTo>
                  <a:lnTo>
                    <a:pt x="308" y="94"/>
                  </a:lnTo>
                  <a:lnTo>
                    <a:pt x="319" y="111"/>
                  </a:lnTo>
                  <a:lnTo>
                    <a:pt x="329" y="131"/>
                  </a:lnTo>
                  <a:lnTo>
                    <a:pt x="336" y="149"/>
                  </a:lnTo>
                  <a:lnTo>
                    <a:pt x="343" y="169"/>
                  </a:lnTo>
                  <a:lnTo>
                    <a:pt x="349" y="187"/>
                  </a:lnTo>
                  <a:lnTo>
                    <a:pt x="353" y="206"/>
                  </a:lnTo>
                  <a:lnTo>
                    <a:pt x="357" y="223"/>
                  </a:lnTo>
                  <a:lnTo>
                    <a:pt x="360" y="245"/>
                  </a:lnTo>
                  <a:lnTo>
                    <a:pt x="361" y="263"/>
                  </a:lnTo>
                  <a:lnTo>
                    <a:pt x="361" y="280"/>
                  </a:lnTo>
                  <a:lnTo>
                    <a:pt x="359" y="293"/>
                  </a:lnTo>
                  <a:lnTo>
                    <a:pt x="359" y="295"/>
                  </a:lnTo>
                  <a:lnTo>
                    <a:pt x="359" y="295"/>
                  </a:lnTo>
                  <a:lnTo>
                    <a:pt x="359" y="296"/>
                  </a:lnTo>
                  <a:lnTo>
                    <a:pt x="359" y="296"/>
                  </a:lnTo>
                  <a:lnTo>
                    <a:pt x="350" y="321"/>
                  </a:lnTo>
                  <a:lnTo>
                    <a:pt x="336" y="344"/>
                  </a:lnTo>
                  <a:lnTo>
                    <a:pt x="319" y="365"/>
                  </a:lnTo>
                  <a:lnTo>
                    <a:pt x="297" y="383"/>
                  </a:lnTo>
                  <a:lnTo>
                    <a:pt x="273" y="397"/>
                  </a:lnTo>
                  <a:lnTo>
                    <a:pt x="247" y="407"/>
                  </a:lnTo>
                  <a:lnTo>
                    <a:pt x="220" y="412"/>
                  </a:lnTo>
                  <a:lnTo>
                    <a:pt x="192" y="412"/>
                  </a:lnTo>
                  <a:close/>
                </a:path>
              </a:pathLst>
            </a:custGeom>
            <a:solidFill>
              <a:srgbClr val="FF66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5" name="Freeform 81"/>
            <p:cNvSpPr>
              <a:spLocks/>
            </p:cNvSpPr>
            <p:nvPr/>
          </p:nvSpPr>
          <p:spPr bwMode="auto">
            <a:xfrm>
              <a:off x="7608888" y="1027113"/>
              <a:ext cx="274638" cy="315913"/>
            </a:xfrm>
            <a:custGeom>
              <a:avLst/>
              <a:gdLst>
                <a:gd name="T0" fmla="*/ 184 w 345"/>
                <a:gd name="T1" fmla="*/ 396 h 396"/>
                <a:gd name="T2" fmla="*/ 157 w 345"/>
                <a:gd name="T3" fmla="*/ 389 h 396"/>
                <a:gd name="T4" fmla="*/ 131 w 345"/>
                <a:gd name="T5" fmla="*/ 375 h 396"/>
                <a:gd name="T6" fmla="*/ 106 w 345"/>
                <a:gd name="T7" fmla="*/ 357 h 396"/>
                <a:gd name="T8" fmla="*/ 80 w 345"/>
                <a:gd name="T9" fmla="*/ 333 h 396"/>
                <a:gd name="T10" fmla="*/ 58 w 345"/>
                <a:gd name="T11" fmla="*/ 306 h 396"/>
                <a:gd name="T12" fmla="*/ 38 w 345"/>
                <a:gd name="T13" fmla="*/ 277 h 396"/>
                <a:gd name="T14" fmla="*/ 20 w 345"/>
                <a:gd name="T15" fmla="*/ 248 h 396"/>
                <a:gd name="T16" fmla="*/ 8 w 345"/>
                <a:gd name="T17" fmla="*/ 218 h 396"/>
                <a:gd name="T18" fmla="*/ 1 w 345"/>
                <a:gd name="T19" fmla="*/ 186 h 396"/>
                <a:gd name="T20" fmla="*/ 0 w 345"/>
                <a:gd name="T21" fmla="*/ 154 h 396"/>
                <a:gd name="T22" fmla="*/ 4 w 345"/>
                <a:gd name="T23" fmla="*/ 121 h 396"/>
                <a:gd name="T24" fmla="*/ 15 w 345"/>
                <a:gd name="T25" fmla="*/ 90 h 396"/>
                <a:gd name="T26" fmla="*/ 30 w 345"/>
                <a:gd name="T27" fmla="*/ 61 h 396"/>
                <a:gd name="T28" fmla="*/ 48 w 345"/>
                <a:gd name="T29" fmla="*/ 37 h 396"/>
                <a:gd name="T30" fmla="*/ 70 w 345"/>
                <a:gd name="T31" fmla="*/ 18 h 396"/>
                <a:gd name="T32" fmla="*/ 95 w 345"/>
                <a:gd name="T33" fmla="*/ 7 h 396"/>
                <a:gd name="T34" fmla="*/ 102 w 345"/>
                <a:gd name="T35" fmla="*/ 6 h 396"/>
                <a:gd name="T36" fmla="*/ 108 w 345"/>
                <a:gd name="T37" fmla="*/ 3 h 396"/>
                <a:gd name="T38" fmla="*/ 115 w 345"/>
                <a:gd name="T39" fmla="*/ 2 h 396"/>
                <a:gd name="T40" fmla="*/ 121 w 345"/>
                <a:gd name="T41" fmla="*/ 1 h 396"/>
                <a:gd name="T42" fmla="*/ 126 w 345"/>
                <a:gd name="T43" fmla="*/ 1 h 396"/>
                <a:gd name="T44" fmla="*/ 132 w 345"/>
                <a:gd name="T45" fmla="*/ 0 h 396"/>
                <a:gd name="T46" fmla="*/ 139 w 345"/>
                <a:gd name="T47" fmla="*/ 0 h 396"/>
                <a:gd name="T48" fmla="*/ 145 w 345"/>
                <a:gd name="T49" fmla="*/ 0 h 396"/>
                <a:gd name="T50" fmla="*/ 167 w 345"/>
                <a:gd name="T51" fmla="*/ 1 h 396"/>
                <a:gd name="T52" fmla="*/ 187 w 345"/>
                <a:gd name="T53" fmla="*/ 5 h 396"/>
                <a:gd name="T54" fmla="*/ 207 w 345"/>
                <a:gd name="T55" fmla="*/ 11 h 396"/>
                <a:gd name="T56" fmla="*/ 225 w 345"/>
                <a:gd name="T57" fmla="*/ 21 h 396"/>
                <a:gd name="T58" fmla="*/ 242 w 345"/>
                <a:gd name="T59" fmla="*/ 31 h 396"/>
                <a:gd name="T60" fmla="*/ 257 w 345"/>
                <a:gd name="T61" fmla="*/ 44 h 396"/>
                <a:gd name="T62" fmla="*/ 270 w 345"/>
                <a:gd name="T63" fmla="*/ 57 h 396"/>
                <a:gd name="T64" fmla="*/ 283 w 345"/>
                <a:gd name="T65" fmla="*/ 74 h 396"/>
                <a:gd name="T66" fmla="*/ 295 w 345"/>
                <a:gd name="T67" fmla="*/ 90 h 396"/>
                <a:gd name="T68" fmla="*/ 305 w 345"/>
                <a:gd name="T69" fmla="*/ 107 h 396"/>
                <a:gd name="T70" fmla="*/ 314 w 345"/>
                <a:gd name="T71" fmla="*/ 125 h 396"/>
                <a:gd name="T72" fmla="*/ 321 w 345"/>
                <a:gd name="T73" fmla="*/ 144 h 396"/>
                <a:gd name="T74" fmla="*/ 328 w 345"/>
                <a:gd name="T75" fmla="*/ 161 h 396"/>
                <a:gd name="T76" fmla="*/ 334 w 345"/>
                <a:gd name="T77" fmla="*/ 180 h 396"/>
                <a:gd name="T78" fmla="*/ 338 w 345"/>
                <a:gd name="T79" fmla="*/ 197 h 396"/>
                <a:gd name="T80" fmla="*/ 342 w 345"/>
                <a:gd name="T81" fmla="*/ 214 h 396"/>
                <a:gd name="T82" fmla="*/ 344 w 345"/>
                <a:gd name="T83" fmla="*/ 235 h 396"/>
                <a:gd name="T84" fmla="*/ 345 w 345"/>
                <a:gd name="T85" fmla="*/ 253 h 396"/>
                <a:gd name="T86" fmla="*/ 345 w 345"/>
                <a:gd name="T87" fmla="*/ 268 h 396"/>
                <a:gd name="T88" fmla="*/ 344 w 345"/>
                <a:gd name="T89" fmla="*/ 282 h 396"/>
                <a:gd name="T90" fmla="*/ 344 w 345"/>
                <a:gd name="T91" fmla="*/ 282 h 396"/>
                <a:gd name="T92" fmla="*/ 344 w 345"/>
                <a:gd name="T93" fmla="*/ 283 h 396"/>
                <a:gd name="T94" fmla="*/ 343 w 345"/>
                <a:gd name="T95" fmla="*/ 283 h 396"/>
                <a:gd name="T96" fmla="*/ 343 w 345"/>
                <a:gd name="T97" fmla="*/ 284 h 396"/>
                <a:gd name="T98" fmla="*/ 335 w 345"/>
                <a:gd name="T99" fmla="*/ 309 h 396"/>
                <a:gd name="T100" fmla="*/ 322 w 345"/>
                <a:gd name="T101" fmla="*/ 330 h 396"/>
                <a:gd name="T102" fmla="*/ 305 w 345"/>
                <a:gd name="T103" fmla="*/ 350 h 396"/>
                <a:gd name="T104" fmla="*/ 284 w 345"/>
                <a:gd name="T105" fmla="*/ 367 h 396"/>
                <a:gd name="T106" fmla="*/ 261 w 345"/>
                <a:gd name="T107" fmla="*/ 381 h 396"/>
                <a:gd name="T108" fmla="*/ 236 w 345"/>
                <a:gd name="T109" fmla="*/ 391 h 396"/>
                <a:gd name="T110" fmla="*/ 210 w 345"/>
                <a:gd name="T111" fmla="*/ 396 h 396"/>
                <a:gd name="T112" fmla="*/ 184 w 345"/>
                <a:gd name="T113"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96">
                  <a:moveTo>
                    <a:pt x="184" y="396"/>
                  </a:moveTo>
                  <a:lnTo>
                    <a:pt x="157" y="389"/>
                  </a:lnTo>
                  <a:lnTo>
                    <a:pt x="131" y="375"/>
                  </a:lnTo>
                  <a:lnTo>
                    <a:pt x="106" y="357"/>
                  </a:lnTo>
                  <a:lnTo>
                    <a:pt x="80" y="333"/>
                  </a:lnTo>
                  <a:lnTo>
                    <a:pt x="58" y="306"/>
                  </a:lnTo>
                  <a:lnTo>
                    <a:pt x="38" y="277"/>
                  </a:lnTo>
                  <a:lnTo>
                    <a:pt x="20" y="248"/>
                  </a:lnTo>
                  <a:lnTo>
                    <a:pt x="8" y="218"/>
                  </a:lnTo>
                  <a:lnTo>
                    <a:pt x="1" y="186"/>
                  </a:lnTo>
                  <a:lnTo>
                    <a:pt x="0" y="154"/>
                  </a:lnTo>
                  <a:lnTo>
                    <a:pt x="4" y="121"/>
                  </a:lnTo>
                  <a:lnTo>
                    <a:pt x="15" y="90"/>
                  </a:lnTo>
                  <a:lnTo>
                    <a:pt x="30" y="61"/>
                  </a:lnTo>
                  <a:lnTo>
                    <a:pt x="48" y="37"/>
                  </a:lnTo>
                  <a:lnTo>
                    <a:pt x="70" y="18"/>
                  </a:lnTo>
                  <a:lnTo>
                    <a:pt x="95" y="7"/>
                  </a:lnTo>
                  <a:lnTo>
                    <a:pt x="102" y="6"/>
                  </a:lnTo>
                  <a:lnTo>
                    <a:pt x="108" y="3"/>
                  </a:lnTo>
                  <a:lnTo>
                    <a:pt x="115" y="2"/>
                  </a:lnTo>
                  <a:lnTo>
                    <a:pt x="121" y="1"/>
                  </a:lnTo>
                  <a:lnTo>
                    <a:pt x="126" y="1"/>
                  </a:lnTo>
                  <a:lnTo>
                    <a:pt x="132" y="0"/>
                  </a:lnTo>
                  <a:lnTo>
                    <a:pt x="139" y="0"/>
                  </a:lnTo>
                  <a:lnTo>
                    <a:pt x="145" y="0"/>
                  </a:lnTo>
                  <a:lnTo>
                    <a:pt x="167" y="1"/>
                  </a:lnTo>
                  <a:lnTo>
                    <a:pt x="187" y="5"/>
                  </a:lnTo>
                  <a:lnTo>
                    <a:pt x="207" y="11"/>
                  </a:lnTo>
                  <a:lnTo>
                    <a:pt x="225" y="21"/>
                  </a:lnTo>
                  <a:lnTo>
                    <a:pt x="242" y="31"/>
                  </a:lnTo>
                  <a:lnTo>
                    <a:pt x="257" y="44"/>
                  </a:lnTo>
                  <a:lnTo>
                    <a:pt x="270" y="57"/>
                  </a:lnTo>
                  <a:lnTo>
                    <a:pt x="283" y="74"/>
                  </a:lnTo>
                  <a:lnTo>
                    <a:pt x="295" y="90"/>
                  </a:lnTo>
                  <a:lnTo>
                    <a:pt x="305" y="107"/>
                  </a:lnTo>
                  <a:lnTo>
                    <a:pt x="314" y="125"/>
                  </a:lnTo>
                  <a:lnTo>
                    <a:pt x="321" y="144"/>
                  </a:lnTo>
                  <a:lnTo>
                    <a:pt x="328" y="161"/>
                  </a:lnTo>
                  <a:lnTo>
                    <a:pt x="334" y="180"/>
                  </a:lnTo>
                  <a:lnTo>
                    <a:pt x="338" y="197"/>
                  </a:lnTo>
                  <a:lnTo>
                    <a:pt x="342" y="214"/>
                  </a:lnTo>
                  <a:lnTo>
                    <a:pt x="344" y="235"/>
                  </a:lnTo>
                  <a:lnTo>
                    <a:pt x="345" y="253"/>
                  </a:lnTo>
                  <a:lnTo>
                    <a:pt x="345" y="268"/>
                  </a:lnTo>
                  <a:lnTo>
                    <a:pt x="344" y="282"/>
                  </a:lnTo>
                  <a:lnTo>
                    <a:pt x="344" y="282"/>
                  </a:lnTo>
                  <a:lnTo>
                    <a:pt x="344" y="283"/>
                  </a:lnTo>
                  <a:lnTo>
                    <a:pt x="343" y="283"/>
                  </a:lnTo>
                  <a:lnTo>
                    <a:pt x="343" y="284"/>
                  </a:lnTo>
                  <a:lnTo>
                    <a:pt x="335" y="309"/>
                  </a:lnTo>
                  <a:lnTo>
                    <a:pt x="322" y="330"/>
                  </a:lnTo>
                  <a:lnTo>
                    <a:pt x="305" y="350"/>
                  </a:lnTo>
                  <a:lnTo>
                    <a:pt x="284" y="367"/>
                  </a:lnTo>
                  <a:lnTo>
                    <a:pt x="261" y="381"/>
                  </a:lnTo>
                  <a:lnTo>
                    <a:pt x="236" y="391"/>
                  </a:lnTo>
                  <a:lnTo>
                    <a:pt x="210" y="396"/>
                  </a:lnTo>
                  <a:lnTo>
                    <a:pt x="184" y="396"/>
                  </a:lnTo>
                  <a:close/>
                </a:path>
              </a:pathLst>
            </a:custGeom>
            <a:solidFill>
              <a:srgbClr val="FF6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6" name="Freeform 82"/>
            <p:cNvSpPr>
              <a:spLocks/>
            </p:cNvSpPr>
            <p:nvPr/>
          </p:nvSpPr>
          <p:spPr bwMode="auto">
            <a:xfrm>
              <a:off x="7613650" y="1035050"/>
              <a:ext cx="263525" cy="301625"/>
            </a:xfrm>
            <a:custGeom>
              <a:avLst/>
              <a:gdLst>
                <a:gd name="T0" fmla="*/ 178 w 332"/>
                <a:gd name="T1" fmla="*/ 379 h 379"/>
                <a:gd name="T2" fmla="*/ 152 w 332"/>
                <a:gd name="T3" fmla="*/ 372 h 379"/>
                <a:gd name="T4" fmla="*/ 127 w 332"/>
                <a:gd name="T5" fmla="*/ 359 h 379"/>
                <a:gd name="T6" fmla="*/ 103 w 332"/>
                <a:gd name="T7" fmla="*/ 342 h 379"/>
                <a:gd name="T8" fmla="*/ 79 w 332"/>
                <a:gd name="T9" fmla="*/ 319 h 379"/>
                <a:gd name="T10" fmla="*/ 57 w 332"/>
                <a:gd name="T11" fmla="*/ 294 h 379"/>
                <a:gd name="T12" fmla="*/ 37 w 332"/>
                <a:gd name="T13" fmla="*/ 266 h 379"/>
                <a:gd name="T14" fmla="*/ 21 w 332"/>
                <a:gd name="T15" fmla="*/ 237 h 379"/>
                <a:gd name="T16" fmla="*/ 8 w 332"/>
                <a:gd name="T17" fmla="*/ 209 h 379"/>
                <a:gd name="T18" fmla="*/ 1 w 332"/>
                <a:gd name="T19" fmla="*/ 179 h 379"/>
                <a:gd name="T20" fmla="*/ 0 w 332"/>
                <a:gd name="T21" fmla="*/ 148 h 379"/>
                <a:gd name="T22" fmla="*/ 5 w 332"/>
                <a:gd name="T23" fmla="*/ 116 h 379"/>
                <a:gd name="T24" fmla="*/ 15 w 332"/>
                <a:gd name="T25" fmla="*/ 86 h 379"/>
                <a:gd name="T26" fmla="*/ 29 w 332"/>
                <a:gd name="T27" fmla="*/ 60 h 379"/>
                <a:gd name="T28" fmla="*/ 46 w 332"/>
                <a:gd name="T29" fmla="*/ 36 h 379"/>
                <a:gd name="T30" fmla="*/ 68 w 332"/>
                <a:gd name="T31" fmla="*/ 19 h 379"/>
                <a:gd name="T32" fmla="*/ 91 w 332"/>
                <a:gd name="T33" fmla="*/ 8 h 379"/>
                <a:gd name="T34" fmla="*/ 97 w 332"/>
                <a:gd name="T35" fmla="*/ 7 h 379"/>
                <a:gd name="T36" fmla="*/ 103 w 332"/>
                <a:gd name="T37" fmla="*/ 5 h 379"/>
                <a:gd name="T38" fmla="*/ 110 w 332"/>
                <a:gd name="T39" fmla="*/ 4 h 379"/>
                <a:gd name="T40" fmla="*/ 116 w 332"/>
                <a:gd name="T41" fmla="*/ 2 h 379"/>
                <a:gd name="T42" fmla="*/ 121 w 332"/>
                <a:gd name="T43" fmla="*/ 2 h 379"/>
                <a:gd name="T44" fmla="*/ 127 w 332"/>
                <a:gd name="T45" fmla="*/ 1 h 379"/>
                <a:gd name="T46" fmla="*/ 133 w 332"/>
                <a:gd name="T47" fmla="*/ 0 h 379"/>
                <a:gd name="T48" fmla="*/ 139 w 332"/>
                <a:gd name="T49" fmla="*/ 0 h 379"/>
                <a:gd name="T50" fmla="*/ 161 w 332"/>
                <a:gd name="T51" fmla="*/ 1 h 379"/>
                <a:gd name="T52" fmla="*/ 180 w 332"/>
                <a:gd name="T53" fmla="*/ 5 h 379"/>
                <a:gd name="T54" fmla="*/ 199 w 332"/>
                <a:gd name="T55" fmla="*/ 12 h 379"/>
                <a:gd name="T56" fmla="*/ 216 w 332"/>
                <a:gd name="T57" fmla="*/ 20 h 379"/>
                <a:gd name="T58" fmla="*/ 232 w 332"/>
                <a:gd name="T59" fmla="*/ 30 h 379"/>
                <a:gd name="T60" fmla="*/ 247 w 332"/>
                <a:gd name="T61" fmla="*/ 42 h 379"/>
                <a:gd name="T62" fmla="*/ 260 w 332"/>
                <a:gd name="T63" fmla="*/ 55 h 379"/>
                <a:gd name="T64" fmla="*/ 272 w 332"/>
                <a:gd name="T65" fmla="*/ 70 h 379"/>
                <a:gd name="T66" fmla="*/ 283 w 332"/>
                <a:gd name="T67" fmla="*/ 86 h 379"/>
                <a:gd name="T68" fmla="*/ 293 w 332"/>
                <a:gd name="T69" fmla="*/ 104 h 379"/>
                <a:gd name="T70" fmla="*/ 301 w 332"/>
                <a:gd name="T71" fmla="*/ 120 h 379"/>
                <a:gd name="T72" fmla="*/ 308 w 332"/>
                <a:gd name="T73" fmla="*/ 138 h 379"/>
                <a:gd name="T74" fmla="*/ 315 w 332"/>
                <a:gd name="T75" fmla="*/ 156 h 379"/>
                <a:gd name="T76" fmla="*/ 320 w 332"/>
                <a:gd name="T77" fmla="*/ 173 h 379"/>
                <a:gd name="T78" fmla="*/ 324 w 332"/>
                <a:gd name="T79" fmla="*/ 189 h 379"/>
                <a:gd name="T80" fmla="*/ 328 w 332"/>
                <a:gd name="T81" fmla="*/ 205 h 379"/>
                <a:gd name="T82" fmla="*/ 330 w 332"/>
                <a:gd name="T83" fmla="*/ 225 h 379"/>
                <a:gd name="T84" fmla="*/ 332 w 332"/>
                <a:gd name="T85" fmla="*/ 242 h 379"/>
                <a:gd name="T86" fmla="*/ 332 w 332"/>
                <a:gd name="T87" fmla="*/ 257 h 379"/>
                <a:gd name="T88" fmla="*/ 330 w 332"/>
                <a:gd name="T89" fmla="*/ 270 h 379"/>
                <a:gd name="T90" fmla="*/ 330 w 332"/>
                <a:gd name="T91" fmla="*/ 271 h 379"/>
                <a:gd name="T92" fmla="*/ 330 w 332"/>
                <a:gd name="T93" fmla="*/ 271 h 379"/>
                <a:gd name="T94" fmla="*/ 330 w 332"/>
                <a:gd name="T95" fmla="*/ 271 h 379"/>
                <a:gd name="T96" fmla="*/ 330 w 332"/>
                <a:gd name="T97" fmla="*/ 272 h 379"/>
                <a:gd name="T98" fmla="*/ 322 w 332"/>
                <a:gd name="T99" fmla="*/ 295 h 379"/>
                <a:gd name="T100" fmla="*/ 309 w 332"/>
                <a:gd name="T101" fmla="*/ 316 h 379"/>
                <a:gd name="T102" fmla="*/ 293 w 332"/>
                <a:gd name="T103" fmla="*/ 335 h 379"/>
                <a:gd name="T104" fmla="*/ 273 w 332"/>
                <a:gd name="T105" fmla="*/ 351 h 379"/>
                <a:gd name="T106" fmla="*/ 252 w 332"/>
                <a:gd name="T107" fmla="*/ 365 h 379"/>
                <a:gd name="T108" fmla="*/ 227 w 332"/>
                <a:gd name="T109" fmla="*/ 374 h 379"/>
                <a:gd name="T110" fmla="*/ 203 w 332"/>
                <a:gd name="T111" fmla="*/ 379 h 379"/>
                <a:gd name="T112" fmla="*/ 178 w 332"/>
                <a:gd name="T113"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379">
                  <a:moveTo>
                    <a:pt x="178" y="379"/>
                  </a:moveTo>
                  <a:lnTo>
                    <a:pt x="152" y="372"/>
                  </a:lnTo>
                  <a:lnTo>
                    <a:pt x="127" y="359"/>
                  </a:lnTo>
                  <a:lnTo>
                    <a:pt x="103" y="342"/>
                  </a:lnTo>
                  <a:lnTo>
                    <a:pt x="79" y="319"/>
                  </a:lnTo>
                  <a:lnTo>
                    <a:pt x="57" y="294"/>
                  </a:lnTo>
                  <a:lnTo>
                    <a:pt x="37" y="266"/>
                  </a:lnTo>
                  <a:lnTo>
                    <a:pt x="21" y="237"/>
                  </a:lnTo>
                  <a:lnTo>
                    <a:pt x="8" y="209"/>
                  </a:lnTo>
                  <a:lnTo>
                    <a:pt x="1" y="179"/>
                  </a:lnTo>
                  <a:lnTo>
                    <a:pt x="0" y="148"/>
                  </a:lnTo>
                  <a:lnTo>
                    <a:pt x="5" y="116"/>
                  </a:lnTo>
                  <a:lnTo>
                    <a:pt x="15" y="86"/>
                  </a:lnTo>
                  <a:lnTo>
                    <a:pt x="29" y="60"/>
                  </a:lnTo>
                  <a:lnTo>
                    <a:pt x="46" y="36"/>
                  </a:lnTo>
                  <a:lnTo>
                    <a:pt x="68" y="19"/>
                  </a:lnTo>
                  <a:lnTo>
                    <a:pt x="91" y="8"/>
                  </a:lnTo>
                  <a:lnTo>
                    <a:pt x="97" y="7"/>
                  </a:lnTo>
                  <a:lnTo>
                    <a:pt x="103" y="5"/>
                  </a:lnTo>
                  <a:lnTo>
                    <a:pt x="110" y="4"/>
                  </a:lnTo>
                  <a:lnTo>
                    <a:pt x="116" y="2"/>
                  </a:lnTo>
                  <a:lnTo>
                    <a:pt x="121" y="2"/>
                  </a:lnTo>
                  <a:lnTo>
                    <a:pt x="127" y="1"/>
                  </a:lnTo>
                  <a:lnTo>
                    <a:pt x="133" y="0"/>
                  </a:lnTo>
                  <a:lnTo>
                    <a:pt x="139" y="0"/>
                  </a:lnTo>
                  <a:lnTo>
                    <a:pt x="161" y="1"/>
                  </a:lnTo>
                  <a:lnTo>
                    <a:pt x="180" y="5"/>
                  </a:lnTo>
                  <a:lnTo>
                    <a:pt x="199" y="12"/>
                  </a:lnTo>
                  <a:lnTo>
                    <a:pt x="216" y="20"/>
                  </a:lnTo>
                  <a:lnTo>
                    <a:pt x="232" y="30"/>
                  </a:lnTo>
                  <a:lnTo>
                    <a:pt x="247" y="42"/>
                  </a:lnTo>
                  <a:lnTo>
                    <a:pt x="260" y="55"/>
                  </a:lnTo>
                  <a:lnTo>
                    <a:pt x="272" y="70"/>
                  </a:lnTo>
                  <a:lnTo>
                    <a:pt x="283" y="86"/>
                  </a:lnTo>
                  <a:lnTo>
                    <a:pt x="293" y="104"/>
                  </a:lnTo>
                  <a:lnTo>
                    <a:pt x="301" y="120"/>
                  </a:lnTo>
                  <a:lnTo>
                    <a:pt x="308" y="138"/>
                  </a:lnTo>
                  <a:lnTo>
                    <a:pt x="315" y="156"/>
                  </a:lnTo>
                  <a:lnTo>
                    <a:pt x="320" y="173"/>
                  </a:lnTo>
                  <a:lnTo>
                    <a:pt x="324" y="189"/>
                  </a:lnTo>
                  <a:lnTo>
                    <a:pt x="328" y="205"/>
                  </a:lnTo>
                  <a:lnTo>
                    <a:pt x="330" y="225"/>
                  </a:lnTo>
                  <a:lnTo>
                    <a:pt x="332" y="242"/>
                  </a:lnTo>
                  <a:lnTo>
                    <a:pt x="332" y="257"/>
                  </a:lnTo>
                  <a:lnTo>
                    <a:pt x="330" y="270"/>
                  </a:lnTo>
                  <a:lnTo>
                    <a:pt x="330" y="271"/>
                  </a:lnTo>
                  <a:lnTo>
                    <a:pt x="330" y="271"/>
                  </a:lnTo>
                  <a:lnTo>
                    <a:pt x="330" y="271"/>
                  </a:lnTo>
                  <a:lnTo>
                    <a:pt x="330" y="272"/>
                  </a:lnTo>
                  <a:lnTo>
                    <a:pt x="322" y="295"/>
                  </a:lnTo>
                  <a:lnTo>
                    <a:pt x="309" y="316"/>
                  </a:lnTo>
                  <a:lnTo>
                    <a:pt x="293" y="335"/>
                  </a:lnTo>
                  <a:lnTo>
                    <a:pt x="273" y="351"/>
                  </a:lnTo>
                  <a:lnTo>
                    <a:pt x="252" y="365"/>
                  </a:lnTo>
                  <a:lnTo>
                    <a:pt x="227" y="374"/>
                  </a:lnTo>
                  <a:lnTo>
                    <a:pt x="203" y="379"/>
                  </a:lnTo>
                  <a:lnTo>
                    <a:pt x="178" y="379"/>
                  </a:lnTo>
                  <a:close/>
                </a:path>
              </a:pathLst>
            </a:custGeom>
            <a:solidFill>
              <a:srgbClr val="FF72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7" name="Freeform 83"/>
            <p:cNvSpPr>
              <a:spLocks/>
            </p:cNvSpPr>
            <p:nvPr/>
          </p:nvSpPr>
          <p:spPr bwMode="auto">
            <a:xfrm>
              <a:off x="7618413" y="1042988"/>
              <a:ext cx="250825" cy="287338"/>
            </a:xfrm>
            <a:custGeom>
              <a:avLst/>
              <a:gdLst>
                <a:gd name="T0" fmla="*/ 171 w 317"/>
                <a:gd name="T1" fmla="*/ 362 h 362"/>
                <a:gd name="T2" fmla="*/ 146 w 317"/>
                <a:gd name="T3" fmla="*/ 356 h 362"/>
                <a:gd name="T4" fmla="*/ 122 w 317"/>
                <a:gd name="T5" fmla="*/ 344 h 362"/>
                <a:gd name="T6" fmla="*/ 98 w 317"/>
                <a:gd name="T7" fmla="*/ 326 h 362"/>
                <a:gd name="T8" fmla="*/ 76 w 317"/>
                <a:gd name="T9" fmla="*/ 306 h 362"/>
                <a:gd name="T10" fmla="*/ 54 w 317"/>
                <a:gd name="T11" fmla="*/ 281 h 362"/>
                <a:gd name="T12" fmla="*/ 36 w 317"/>
                <a:gd name="T13" fmla="*/ 255 h 362"/>
                <a:gd name="T14" fmla="*/ 20 w 317"/>
                <a:gd name="T15" fmla="*/ 227 h 362"/>
                <a:gd name="T16" fmla="*/ 8 w 317"/>
                <a:gd name="T17" fmla="*/ 200 h 362"/>
                <a:gd name="T18" fmla="*/ 1 w 317"/>
                <a:gd name="T19" fmla="*/ 171 h 362"/>
                <a:gd name="T20" fmla="*/ 0 w 317"/>
                <a:gd name="T21" fmla="*/ 141 h 362"/>
                <a:gd name="T22" fmla="*/ 5 w 317"/>
                <a:gd name="T23" fmla="*/ 111 h 362"/>
                <a:gd name="T24" fmla="*/ 14 w 317"/>
                <a:gd name="T25" fmla="*/ 82 h 362"/>
                <a:gd name="T26" fmla="*/ 28 w 317"/>
                <a:gd name="T27" fmla="*/ 57 h 362"/>
                <a:gd name="T28" fmla="*/ 44 w 317"/>
                <a:gd name="T29" fmla="*/ 35 h 362"/>
                <a:gd name="T30" fmla="*/ 65 w 317"/>
                <a:gd name="T31" fmla="*/ 18 h 362"/>
                <a:gd name="T32" fmla="*/ 87 w 317"/>
                <a:gd name="T33" fmla="*/ 7 h 362"/>
                <a:gd name="T34" fmla="*/ 92 w 317"/>
                <a:gd name="T35" fmla="*/ 6 h 362"/>
                <a:gd name="T36" fmla="*/ 98 w 317"/>
                <a:gd name="T37" fmla="*/ 4 h 362"/>
                <a:gd name="T38" fmla="*/ 104 w 317"/>
                <a:gd name="T39" fmla="*/ 3 h 362"/>
                <a:gd name="T40" fmla="*/ 110 w 317"/>
                <a:gd name="T41" fmla="*/ 2 h 362"/>
                <a:gd name="T42" fmla="*/ 115 w 317"/>
                <a:gd name="T43" fmla="*/ 2 h 362"/>
                <a:gd name="T44" fmla="*/ 121 w 317"/>
                <a:gd name="T45" fmla="*/ 0 h 362"/>
                <a:gd name="T46" fmla="*/ 127 w 317"/>
                <a:gd name="T47" fmla="*/ 0 h 362"/>
                <a:gd name="T48" fmla="*/ 133 w 317"/>
                <a:gd name="T49" fmla="*/ 0 h 362"/>
                <a:gd name="T50" fmla="*/ 172 w 317"/>
                <a:gd name="T51" fmla="*/ 5 h 362"/>
                <a:gd name="T52" fmla="*/ 206 w 317"/>
                <a:gd name="T53" fmla="*/ 18 h 362"/>
                <a:gd name="T54" fmla="*/ 235 w 317"/>
                <a:gd name="T55" fmla="*/ 40 h 362"/>
                <a:gd name="T56" fmla="*/ 259 w 317"/>
                <a:gd name="T57" fmla="*/ 66 h 362"/>
                <a:gd name="T58" fmla="*/ 279 w 317"/>
                <a:gd name="T59" fmla="*/ 97 h 362"/>
                <a:gd name="T60" fmla="*/ 295 w 317"/>
                <a:gd name="T61" fmla="*/ 131 h 362"/>
                <a:gd name="T62" fmla="*/ 307 w 317"/>
                <a:gd name="T63" fmla="*/ 164 h 362"/>
                <a:gd name="T64" fmla="*/ 314 w 317"/>
                <a:gd name="T65" fmla="*/ 195 h 362"/>
                <a:gd name="T66" fmla="*/ 316 w 317"/>
                <a:gd name="T67" fmla="*/ 214 h 362"/>
                <a:gd name="T68" fmla="*/ 317 w 317"/>
                <a:gd name="T69" fmla="*/ 230 h 362"/>
                <a:gd name="T70" fmla="*/ 317 w 317"/>
                <a:gd name="T71" fmla="*/ 245 h 362"/>
                <a:gd name="T72" fmla="*/ 316 w 317"/>
                <a:gd name="T73" fmla="*/ 257 h 362"/>
                <a:gd name="T74" fmla="*/ 316 w 317"/>
                <a:gd name="T75" fmla="*/ 257 h 362"/>
                <a:gd name="T76" fmla="*/ 316 w 317"/>
                <a:gd name="T77" fmla="*/ 258 h 362"/>
                <a:gd name="T78" fmla="*/ 315 w 317"/>
                <a:gd name="T79" fmla="*/ 258 h 362"/>
                <a:gd name="T80" fmla="*/ 315 w 317"/>
                <a:gd name="T81" fmla="*/ 260 h 362"/>
                <a:gd name="T82" fmla="*/ 308 w 317"/>
                <a:gd name="T83" fmla="*/ 281 h 362"/>
                <a:gd name="T84" fmla="*/ 296 w 317"/>
                <a:gd name="T85" fmla="*/ 301 h 362"/>
                <a:gd name="T86" fmla="*/ 280 w 317"/>
                <a:gd name="T87" fmla="*/ 320 h 362"/>
                <a:gd name="T88" fmla="*/ 262 w 317"/>
                <a:gd name="T89" fmla="*/ 336 h 362"/>
                <a:gd name="T90" fmla="*/ 241 w 317"/>
                <a:gd name="T91" fmla="*/ 348 h 362"/>
                <a:gd name="T92" fmla="*/ 218 w 317"/>
                <a:gd name="T93" fmla="*/ 358 h 362"/>
                <a:gd name="T94" fmla="*/ 195 w 317"/>
                <a:gd name="T95" fmla="*/ 362 h 362"/>
                <a:gd name="T96" fmla="*/ 171 w 317"/>
                <a:gd name="T9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 h="362">
                  <a:moveTo>
                    <a:pt x="171" y="362"/>
                  </a:moveTo>
                  <a:lnTo>
                    <a:pt x="146" y="356"/>
                  </a:lnTo>
                  <a:lnTo>
                    <a:pt x="122" y="344"/>
                  </a:lnTo>
                  <a:lnTo>
                    <a:pt x="98" y="326"/>
                  </a:lnTo>
                  <a:lnTo>
                    <a:pt x="76" y="306"/>
                  </a:lnTo>
                  <a:lnTo>
                    <a:pt x="54" y="281"/>
                  </a:lnTo>
                  <a:lnTo>
                    <a:pt x="36" y="255"/>
                  </a:lnTo>
                  <a:lnTo>
                    <a:pt x="20" y="227"/>
                  </a:lnTo>
                  <a:lnTo>
                    <a:pt x="8" y="200"/>
                  </a:lnTo>
                  <a:lnTo>
                    <a:pt x="1" y="171"/>
                  </a:lnTo>
                  <a:lnTo>
                    <a:pt x="0" y="141"/>
                  </a:lnTo>
                  <a:lnTo>
                    <a:pt x="5" y="111"/>
                  </a:lnTo>
                  <a:lnTo>
                    <a:pt x="14" y="82"/>
                  </a:lnTo>
                  <a:lnTo>
                    <a:pt x="28" y="57"/>
                  </a:lnTo>
                  <a:lnTo>
                    <a:pt x="44" y="35"/>
                  </a:lnTo>
                  <a:lnTo>
                    <a:pt x="65" y="18"/>
                  </a:lnTo>
                  <a:lnTo>
                    <a:pt x="87" y="7"/>
                  </a:lnTo>
                  <a:lnTo>
                    <a:pt x="92" y="6"/>
                  </a:lnTo>
                  <a:lnTo>
                    <a:pt x="98" y="4"/>
                  </a:lnTo>
                  <a:lnTo>
                    <a:pt x="104" y="3"/>
                  </a:lnTo>
                  <a:lnTo>
                    <a:pt x="110" y="2"/>
                  </a:lnTo>
                  <a:lnTo>
                    <a:pt x="115" y="2"/>
                  </a:lnTo>
                  <a:lnTo>
                    <a:pt x="121" y="0"/>
                  </a:lnTo>
                  <a:lnTo>
                    <a:pt x="127" y="0"/>
                  </a:lnTo>
                  <a:lnTo>
                    <a:pt x="133" y="0"/>
                  </a:lnTo>
                  <a:lnTo>
                    <a:pt x="172" y="5"/>
                  </a:lnTo>
                  <a:lnTo>
                    <a:pt x="206" y="18"/>
                  </a:lnTo>
                  <a:lnTo>
                    <a:pt x="235" y="40"/>
                  </a:lnTo>
                  <a:lnTo>
                    <a:pt x="259" y="66"/>
                  </a:lnTo>
                  <a:lnTo>
                    <a:pt x="279" y="97"/>
                  </a:lnTo>
                  <a:lnTo>
                    <a:pt x="295" y="131"/>
                  </a:lnTo>
                  <a:lnTo>
                    <a:pt x="307" y="164"/>
                  </a:lnTo>
                  <a:lnTo>
                    <a:pt x="314" y="195"/>
                  </a:lnTo>
                  <a:lnTo>
                    <a:pt x="316" y="214"/>
                  </a:lnTo>
                  <a:lnTo>
                    <a:pt x="317" y="230"/>
                  </a:lnTo>
                  <a:lnTo>
                    <a:pt x="317" y="245"/>
                  </a:lnTo>
                  <a:lnTo>
                    <a:pt x="316" y="257"/>
                  </a:lnTo>
                  <a:lnTo>
                    <a:pt x="316" y="257"/>
                  </a:lnTo>
                  <a:lnTo>
                    <a:pt x="316" y="258"/>
                  </a:lnTo>
                  <a:lnTo>
                    <a:pt x="315" y="258"/>
                  </a:lnTo>
                  <a:lnTo>
                    <a:pt x="315" y="260"/>
                  </a:lnTo>
                  <a:lnTo>
                    <a:pt x="308" y="281"/>
                  </a:lnTo>
                  <a:lnTo>
                    <a:pt x="296" y="301"/>
                  </a:lnTo>
                  <a:lnTo>
                    <a:pt x="280" y="320"/>
                  </a:lnTo>
                  <a:lnTo>
                    <a:pt x="262" y="336"/>
                  </a:lnTo>
                  <a:lnTo>
                    <a:pt x="241" y="348"/>
                  </a:lnTo>
                  <a:lnTo>
                    <a:pt x="218" y="358"/>
                  </a:lnTo>
                  <a:lnTo>
                    <a:pt x="195" y="362"/>
                  </a:lnTo>
                  <a:lnTo>
                    <a:pt x="171" y="362"/>
                  </a:lnTo>
                  <a:close/>
                </a:path>
              </a:pathLst>
            </a:custGeom>
            <a:solidFill>
              <a:srgbClr val="FF7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8" name="Freeform 84"/>
            <p:cNvSpPr>
              <a:spLocks/>
            </p:cNvSpPr>
            <p:nvPr/>
          </p:nvSpPr>
          <p:spPr bwMode="auto">
            <a:xfrm>
              <a:off x="7623175" y="1050925"/>
              <a:ext cx="238125" cy="274638"/>
            </a:xfrm>
            <a:custGeom>
              <a:avLst/>
              <a:gdLst>
                <a:gd name="T0" fmla="*/ 162 w 301"/>
                <a:gd name="T1" fmla="*/ 345 h 345"/>
                <a:gd name="T2" fmla="*/ 139 w 301"/>
                <a:gd name="T3" fmla="*/ 339 h 345"/>
                <a:gd name="T4" fmla="*/ 116 w 301"/>
                <a:gd name="T5" fmla="*/ 328 h 345"/>
                <a:gd name="T6" fmla="*/ 93 w 301"/>
                <a:gd name="T7" fmla="*/ 311 h 345"/>
                <a:gd name="T8" fmla="*/ 73 w 301"/>
                <a:gd name="T9" fmla="*/ 291 h 345"/>
                <a:gd name="T10" fmla="*/ 52 w 301"/>
                <a:gd name="T11" fmla="*/ 268 h 345"/>
                <a:gd name="T12" fmla="*/ 33 w 301"/>
                <a:gd name="T13" fmla="*/ 243 h 345"/>
                <a:gd name="T14" fmla="*/ 18 w 301"/>
                <a:gd name="T15" fmla="*/ 216 h 345"/>
                <a:gd name="T16" fmla="*/ 7 w 301"/>
                <a:gd name="T17" fmla="*/ 190 h 345"/>
                <a:gd name="T18" fmla="*/ 0 w 301"/>
                <a:gd name="T19" fmla="*/ 163 h 345"/>
                <a:gd name="T20" fmla="*/ 0 w 301"/>
                <a:gd name="T21" fmla="*/ 134 h 345"/>
                <a:gd name="T22" fmla="*/ 3 w 301"/>
                <a:gd name="T23" fmla="*/ 107 h 345"/>
                <a:gd name="T24" fmla="*/ 13 w 301"/>
                <a:gd name="T25" fmla="*/ 79 h 345"/>
                <a:gd name="T26" fmla="*/ 25 w 301"/>
                <a:gd name="T27" fmla="*/ 54 h 345"/>
                <a:gd name="T28" fmla="*/ 41 w 301"/>
                <a:gd name="T29" fmla="*/ 33 h 345"/>
                <a:gd name="T30" fmla="*/ 60 w 301"/>
                <a:gd name="T31" fmla="*/ 17 h 345"/>
                <a:gd name="T32" fmla="*/ 82 w 301"/>
                <a:gd name="T33" fmla="*/ 7 h 345"/>
                <a:gd name="T34" fmla="*/ 88 w 301"/>
                <a:gd name="T35" fmla="*/ 5 h 345"/>
                <a:gd name="T36" fmla="*/ 93 w 301"/>
                <a:gd name="T37" fmla="*/ 4 h 345"/>
                <a:gd name="T38" fmla="*/ 98 w 301"/>
                <a:gd name="T39" fmla="*/ 3 h 345"/>
                <a:gd name="T40" fmla="*/ 104 w 301"/>
                <a:gd name="T41" fmla="*/ 2 h 345"/>
                <a:gd name="T42" fmla="*/ 108 w 301"/>
                <a:gd name="T43" fmla="*/ 2 h 345"/>
                <a:gd name="T44" fmla="*/ 114 w 301"/>
                <a:gd name="T45" fmla="*/ 1 h 345"/>
                <a:gd name="T46" fmla="*/ 119 w 301"/>
                <a:gd name="T47" fmla="*/ 0 h 345"/>
                <a:gd name="T48" fmla="*/ 124 w 301"/>
                <a:gd name="T49" fmla="*/ 0 h 345"/>
                <a:gd name="T50" fmla="*/ 162 w 301"/>
                <a:gd name="T51" fmla="*/ 3 h 345"/>
                <a:gd name="T52" fmla="*/ 195 w 301"/>
                <a:gd name="T53" fmla="*/ 17 h 345"/>
                <a:gd name="T54" fmla="*/ 222 w 301"/>
                <a:gd name="T55" fmla="*/ 37 h 345"/>
                <a:gd name="T56" fmla="*/ 245 w 301"/>
                <a:gd name="T57" fmla="*/ 63 h 345"/>
                <a:gd name="T58" fmla="*/ 265 w 301"/>
                <a:gd name="T59" fmla="*/ 92 h 345"/>
                <a:gd name="T60" fmla="*/ 280 w 301"/>
                <a:gd name="T61" fmla="*/ 124 h 345"/>
                <a:gd name="T62" fmla="*/ 290 w 301"/>
                <a:gd name="T63" fmla="*/ 155 h 345"/>
                <a:gd name="T64" fmla="*/ 297 w 301"/>
                <a:gd name="T65" fmla="*/ 185 h 345"/>
                <a:gd name="T66" fmla="*/ 300 w 301"/>
                <a:gd name="T67" fmla="*/ 202 h 345"/>
                <a:gd name="T68" fmla="*/ 301 w 301"/>
                <a:gd name="T69" fmla="*/ 219 h 345"/>
                <a:gd name="T70" fmla="*/ 301 w 301"/>
                <a:gd name="T71" fmla="*/ 232 h 345"/>
                <a:gd name="T72" fmla="*/ 300 w 301"/>
                <a:gd name="T73" fmla="*/ 244 h 345"/>
                <a:gd name="T74" fmla="*/ 300 w 301"/>
                <a:gd name="T75" fmla="*/ 245 h 345"/>
                <a:gd name="T76" fmla="*/ 300 w 301"/>
                <a:gd name="T77" fmla="*/ 245 h 345"/>
                <a:gd name="T78" fmla="*/ 300 w 301"/>
                <a:gd name="T79" fmla="*/ 245 h 345"/>
                <a:gd name="T80" fmla="*/ 300 w 301"/>
                <a:gd name="T81" fmla="*/ 246 h 345"/>
                <a:gd name="T82" fmla="*/ 293 w 301"/>
                <a:gd name="T83" fmla="*/ 267 h 345"/>
                <a:gd name="T84" fmla="*/ 281 w 301"/>
                <a:gd name="T85" fmla="*/ 286 h 345"/>
                <a:gd name="T86" fmla="*/ 266 w 301"/>
                <a:gd name="T87" fmla="*/ 304 h 345"/>
                <a:gd name="T88" fmla="*/ 249 w 301"/>
                <a:gd name="T89" fmla="*/ 320 h 345"/>
                <a:gd name="T90" fmla="*/ 229 w 301"/>
                <a:gd name="T91" fmla="*/ 331 h 345"/>
                <a:gd name="T92" fmla="*/ 207 w 301"/>
                <a:gd name="T93" fmla="*/ 341 h 345"/>
                <a:gd name="T94" fmla="*/ 186 w 301"/>
                <a:gd name="T95" fmla="*/ 345 h 345"/>
                <a:gd name="T96" fmla="*/ 162 w 301"/>
                <a:gd name="T97"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1" h="345">
                  <a:moveTo>
                    <a:pt x="162" y="345"/>
                  </a:moveTo>
                  <a:lnTo>
                    <a:pt x="139" y="339"/>
                  </a:lnTo>
                  <a:lnTo>
                    <a:pt x="116" y="328"/>
                  </a:lnTo>
                  <a:lnTo>
                    <a:pt x="93" y="311"/>
                  </a:lnTo>
                  <a:lnTo>
                    <a:pt x="73" y="291"/>
                  </a:lnTo>
                  <a:lnTo>
                    <a:pt x="52" y="268"/>
                  </a:lnTo>
                  <a:lnTo>
                    <a:pt x="33" y="243"/>
                  </a:lnTo>
                  <a:lnTo>
                    <a:pt x="18" y="216"/>
                  </a:lnTo>
                  <a:lnTo>
                    <a:pt x="7" y="190"/>
                  </a:lnTo>
                  <a:lnTo>
                    <a:pt x="0" y="163"/>
                  </a:lnTo>
                  <a:lnTo>
                    <a:pt x="0" y="134"/>
                  </a:lnTo>
                  <a:lnTo>
                    <a:pt x="3" y="107"/>
                  </a:lnTo>
                  <a:lnTo>
                    <a:pt x="13" y="79"/>
                  </a:lnTo>
                  <a:lnTo>
                    <a:pt x="25" y="54"/>
                  </a:lnTo>
                  <a:lnTo>
                    <a:pt x="41" y="33"/>
                  </a:lnTo>
                  <a:lnTo>
                    <a:pt x="60" y="17"/>
                  </a:lnTo>
                  <a:lnTo>
                    <a:pt x="82" y="7"/>
                  </a:lnTo>
                  <a:lnTo>
                    <a:pt x="88" y="5"/>
                  </a:lnTo>
                  <a:lnTo>
                    <a:pt x="93" y="4"/>
                  </a:lnTo>
                  <a:lnTo>
                    <a:pt x="98" y="3"/>
                  </a:lnTo>
                  <a:lnTo>
                    <a:pt x="104" y="2"/>
                  </a:lnTo>
                  <a:lnTo>
                    <a:pt x="108" y="2"/>
                  </a:lnTo>
                  <a:lnTo>
                    <a:pt x="114" y="1"/>
                  </a:lnTo>
                  <a:lnTo>
                    <a:pt x="119" y="0"/>
                  </a:lnTo>
                  <a:lnTo>
                    <a:pt x="124" y="0"/>
                  </a:lnTo>
                  <a:lnTo>
                    <a:pt x="162" y="3"/>
                  </a:lnTo>
                  <a:lnTo>
                    <a:pt x="195" y="17"/>
                  </a:lnTo>
                  <a:lnTo>
                    <a:pt x="222" y="37"/>
                  </a:lnTo>
                  <a:lnTo>
                    <a:pt x="245" y="63"/>
                  </a:lnTo>
                  <a:lnTo>
                    <a:pt x="265" y="92"/>
                  </a:lnTo>
                  <a:lnTo>
                    <a:pt x="280" y="124"/>
                  </a:lnTo>
                  <a:lnTo>
                    <a:pt x="290" y="155"/>
                  </a:lnTo>
                  <a:lnTo>
                    <a:pt x="297" y="185"/>
                  </a:lnTo>
                  <a:lnTo>
                    <a:pt x="300" y="202"/>
                  </a:lnTo>
                  <a:lnTo>
                    <a:pt x="301" y="219"/>
                  </a:lnTo>
                  <a:lnTo>
                    <a:pt x="301" y="232"/>
                  </a:lnTo>
                  <a:lnTo>
                    <a:pt x="300" y="244"/>
                  </a:lnTo>
                  <a:lnTo>
                    <a:pt x="300" y="245"/>
                  </a:lnTo>
                  <a:lnTo>
                    <a:pt x="300" y="245"/>
                  </a:lnTo>
                  <a:lnTo>
                    <a:pt x="300" y="245"/>
                  </a:lnTo>
                  <a:lnTo>
                    <a:pt x="300" y="246"/>
                  </a:lnTo>
                  <a:lnTo>
                    <a:pt x="293" y="267"/>
                  </a:lnTo>
                  <a:lnTo>
                    <a:pt x="281" y="286"/>
                  </a:lnTo>
                  <a:lnTo>
                    <a:pt x="266" y="304"/>
                  </a:lnTo>
                  <a:lnTo>
                    <a:pt x="249" y="320"/>
                  </a:lnTo>
                  <a:lnTo>
                    <a:pt x="229" y="331"/>
                  </a:lnTo>
                  <a:lnTo>
                    <a:pt x="207" y="341"/>
                  </a:lnTo>
                  <a:lnTo>
                    <a:pt x="186" y="345"/>
                  </a:lnTo>
                  <a:lnTo>
                    <a:pt x="162" y="345"/>
                  </a:lnTo>
                  <a:close/>
                </a:path>
              </a:pathLst>
            </a:custGeom>
            <a:solidFill>
              <a:srgbClr val="FF7F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9" name="Freeform 85"/>
            <p:cNvSpPr>
              <a:spLocks/>
            </p:cNvSpPr>
            <p:nvPr/>
          </p:nvSpPr>
          <p:spPr bwMode="auto">
            <a:xfrm>
              <a:off x="7627938" y="1058863"/>
              <a:ext cx="227013" cy="260350"/>
            </a:xfrm>
            <a:custGeom>
              <a:avLst/>
              <a:gdLst>
                <a:gd name="T0" fmla="*/ 154 w 287"/>
                <a:gd name="T1" fmla="*/ 327 h 327"/>
                <a:gd name="T2" fmla="*/ 132 w 287"/>
                <a:gd name="T3" fmla="*/ 321 h 327"/>
                <a:gd name="T4" fmla="*/ 110 w 287"/>
                <a:gd name="T5" fmla="*/ 311 h 327"/>
                <a:gd name="T6" fmla="*/ 90 w 287"/>
                <a:gd name="T7" fmla="*/ 296 h 327"/>
                <a:gd name="T8" fmla="*/ 69 w 287"/>
                <a:gd name="T9" fmla="*/ 276 h 327"/>
                <a:gd name="T10" fmla="*/ 49 w 287"/>
                <a:gd name="T11" fmla="*/ 255 h 327"/>
                <a:gd name="T12" fmla="*/ 32 w 287"/>
                <a:gd name="T13" fmla="*/ 232 h 327"/>
                <a:gd name="T14" fmla="*/ 18 w 287"/>
                <a:gd name="T15" fmla="*/ 206 h 327"/>
                <a:gd name="T16" fmla="*/ 7 w 287"/>
                <a:gd name="T17" fmla="*/ 181 h 327"/>
                <a:gd name="T18" fmla="*/ 1 w 287"/>
                <a:gd name="T19" fmla="*/ 156 h 327"/>
                <a:gd name="T20" fmla="*/ 0 w 287"/>
                <a:gd name="T21" fmla="*/ 128 h 327"/>
                <a:gd name="T22" fmla="*/ 3 w 287"/>
                <a:gd name="T23" fmla="*/ 101 h 327"/>
                <a:gd name="T24" fmla="*/ 11 w 287"/>
                <a:gd name="T25" fmla="*/ 75 h 327"/>
                <a:gd name="T26" fmla="*/ 24 w 287"/>
                <a:gd name="T27" fmla="*/ 52 h 327"/>
                <a:gd name="T28" fmla="*/ 39 w 287"/>
                <a:gd name="T29" fmla="*/ 31 h 327"/>
                <a:gd name="T30" fmla="*/ 56 w 287"/>
                <a:gd name="T31" fmla="*/ 15 h 327"/>
                <a:gd name="T32" fmla="*/ 77 w 287"/>
                <a:gd name="T33" fmla="*/ 6 h 327"/>
                <a:gd name="T34" fmla="*/ 83 w 287"/>
                <a:gd name="T35" fmla="*/ 5 h 327"/>
                <a:gd name="T36" fmla="*/ 87 w 287"/>
                <a:gd name="T37" fmla="*/ 4 h 327"/>
                <a:gd name="T38" fmla="*/ 93 w 287"/>
                <a:gd name="T39" fmla="*/ 2 h 327"/>
                <a:gd name="T40" fmla="*/ 98 w 287"/>
                <a:gd name="T41" fmla="*/ 1 h 327"/>
                <a:gd name="T42" fmla="*/ 103 w 287"/>
                <a:gd name="T43" fmla="*/ 1 h 327"/>
                <a:gd name="T44" fmla="*/ 108 w 287"/>
                <a:gd name="T45" fmla="*/ 0 h 327"/>
                <a:gd name="T46" fmla="*/ 114 w 287"/>
                <a:gd name="T47" fmla="*/ 0 h 327"/>
                <a:gd name="T48" fmla="*/ 118 w 287"/>
                <a:gd name="T49" fmla="*/ 0 h 327"/>
                <a:gd name="T50" fmla="*/ 154 w 287"/>
                <a:gd name="T51" fmla="*/ 4 h 327"/>
                <a:gd name="T52" fmla="*/ 185 w 287"/>
                <a:gd name="T53" fmla="*/ 16 h 327"/>
                <a:gd name="T54" fmla="*/ 212 w 287"/>
                <a:gd name="T55" fmla="*/ 35 h 327"/>
                <a:gd name="T56" fmla="*/ 234 w 287"/>
                <a:gd name="T57" fmla="*/ 59 h 327"/>
                <a:gd name="T58" fmla="*/ 252 w 287"/>
                <a:gd name="T59" fmla="*/ 86 h 327"/>
                <a:gd name="T60" fmla="*/ 266 w 287"/>
                <a:gd name="T61" fmla="*/ 116 h 327"/>
                <a:gd name="T62" fmla="*/ 276 w 287"/>
                <a:gd name="T63" fmla="*/ 146 h 327"/>
                <a:gd name="T64" fmla="*/ 283 w 287"/>
                <a:gd name="T65" fmla="*/ 175 h 327"/>
                <a:gd name="T66" fmla="*/ 286 w 287"/>
                <a:gd name="T67" fmla="*/ 191 h 327"/>
                <a:gd name="T68" fmla="*/ 287 w 287"/>
                <a:gd name="T69" fmla="*/ 206 h 327"/>
                <a:gd name="T70" fmla="*/ 287 w 287"/>
                <a:gd name="T71" fmla="*/ 220 h 327"/>
                <a:gd name="T72" fmla="*/ 286 w 287"/>
                <a:gd name="T73" fmla="*/ 232 h 327"/>
                <a:gd name="T74" fmla="*/ 284 w 287"/>
                <a:gd name="T75" fmla="*/ 232 h 327"/>
                <a:gd name="T76" fmla="*/ 284 w 287"/>
                <a:gd name="T77" fmla="*/ 232 h 327"/>
                <a:gd name="T78" fmla="*/ 284 w 287"/>
                <a:gd name="T79" fmla="*/ 233 h 327"/>
                <a:gd name="T80" fmla="*/ 284 w 287"/>
                <a:gd name="T81" fmla="*/ 233 h 327"/>
                <a:gd name="T82" fmla="*/ 277 w 287"/>
                <a:gd name="T83" fmla="*/ 252 h 327"/>
                <a:gd name="T84" fmla="*/ 267 w 287"/>
                <a:gd name="T85" fmla="*/ 271 h 327"/>
                <a:gd name="T86" fmla="*/ 253 w 287"/>
                <a:gd name="T87" fmla="*/ 288 h 327"/>
                <a:gd name="T88" fmla="*/ 237 w 287"/>
                <a:gd name="T89" fmla="*/ 303 h 327"/>
                <a:gd name="T90" fmla="*/ 219 w 287"/>
                <a:gd name="T91" fmla="*/ 314 h 327"/>
                <a:gd name="T92" fmla="*/ 198 w 287"/>
                <a:gd name="T93" fmla="*/ 323 h 327"/>
                <a:gd name="T94" fmla="*/ 176 w 287"/>
                <a:gd name="T95" fmla="*/ 327 h 327"/>
                <a:gd name="T96" fmla="*/ 154 w 287"/>
                <a:gd name="T97"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 h="327">
                  <a:moveTo>
                    <a:pt x="154" y="327"/>
                  </a:moveTo>
                  <a:lnTo>
                    <a:pt x="132" y="321"/>
                  </a:lnTo>
                  <a:lnTo>
                    <a:pt x="110" y="311"/>
                  </a:lnTo>
                  <a:lnTo>
                    <a:pt x="90" y="296"/>
                  </a:lnTo>
                  <a:lnTo>
                    <a:pt x="69" y="276"/>
                  </a:lnTo>
                  <a:lnTo>
                    <a:pt x="49" y="255"/>
                  </a:lnTo>
                  <a:lnTo>
                    <a:pt x="32" y="232"/>
                  </a:lnTo>
                  <a:lnTo>
                    <a:pt x="18" y="206"/>
                  </a:lnTo>
                  <a:lnTo>
                    <a:pt x="7" y="181"/>
                  </a:lnTo>
                  <a:lnTo>
                    <a:pt x="1" y="156"/>
                  </a:lnTo>
                  <a:lnTo>
                    <a:pt x="0" y="128"/>
                  </a:lnTo>
                  <a:lnTo>
                    <a:pt x="3" y="101"/>
                  </a:lnTo>
                  <a:lnTo>
                    <a:pt x="11" y="75"/>
                  </a:lnTo>
                  <a:lnTo>
                    <a:pt x="24" y="52"/>
                  </a:lnTo>
                  <a:lnTo>
                    <a:pt x="39" y="31"/>
                  </a:lnTo>
                  <a:lnTo>
                    <a:pt x="56" y="15"/>
                  </a:lnTo>
                  <a:lnTo>
                    <a:pt x="77" y="6"/>
                  </a:lnTo>
                  <a:lnTo>
                    <a:pt x="83" y="5"/>
                  </a:lnTo>
                  <a:lnTo>
                    <a:pt x="87" y="4"/>
                  </a:lnTo>
                  <a:lnTo>
                    <a:pt x="93" y="2"/>
                  </a:lnTo>
                  <a:lnTo>
                    <a:pt x="98" y="1"/>
                  </a:lnTo>
                  <a:lnTo>
                    <a:pt x="103" y="1"/>
                  </a:lnTo>
                  <a:lnTo>
                    <a:pt x="108" y="0"/>
                  </a:lnTo>
                  <a:lnTo>
                    <a:pt x="114" y="0"/>
                  </a:lnTo>
                  <a:lnTo>
                    <a:pt x="118" y="0"/>
                  </a:lnTo>
                  <a:lnTo>
                    <a:pt x="154" y="4"/>
                  </a:lnTo>
                  <a:lnTo>
                    <a:pt x="185" y="16"/>
                  </a:lnTo>
                  <a:lnTo>
                    <a:pt x="212" y="35"/>
                  </a:lnTo>
                  <a:lnTo>
                    <a:pt x="234" y="59"/>
                  </a:lnTo>
                  <a:lnTo>
                    <a:pt x="252" y="86"/>
                  </a:lnTo>
                  <a:lnTo>
                    <a:pt x="266" y="116"/>
                  </a:lnTo>
                  <a:lnTo>
                    <a:pt x="276" y="146"/>
                  </a:lnTo>
                  <a:lnTo>
                    <a:pt x="283" y="175"/>
                  </a:lnTo>
                  <a:lnTo>
                    <a:pt x="286" y="191"/>
                  </a:lnTo>
                  <a:lnTo>
                    <a:pt x="287" y="206"/>
                  </a:lnTo>
                  <a:lnTo>
                    <a:pt x="287" y="220"/>
                  </a:lnTo>
                  <a:lnTo>
                    <a:pt x="286" y="232"/>
                  </a:lnTo>
                  <a:lnTo>
                    <a:pt x="284" y="232"/>
                  </a:lnTo>
                  <a:lnTo>
                    <a:pt x="284" y="232"/>
                  </a:lnTo>
                  <a:lnTo>
                    <a:pt x="284" y="233"/>
                  </a:lnTo>
                  <a:lnTo>
                    <a:pt x="284" y="233"/>
                  </a:lnTo>
                  <a:lnTo>
                    <a:pt x="277" y="252"/>
                  </a:lnTo>
                  <a:lnTo>
                    <a:pt x="267" y="271"/>
                  </a:lnTo>
                  <a:lnTo>
                    <a:pt x="253" y="288"/>
                  </a:lnTo>
                  <a:lnTo>
                    <a:pt x="237" y="303"/>
                  </a:lnTo>
                  <a:lnTo>
                    <a:pt x="219" y="314"/>
                  </a:lnTo>
                  <a:lnTo>
                    <a:pt x="198" y="323"/>
                  </a:lnTo>
                  <a:lnTo>
                    <a:pt x="176" y="327"/>
                  </a:lnTo>
                  <a:lnTo>
                    <a:pt x="154" y="327"/>
                  </a:lnTo>
                  <a:close/>
                </a:path>
              </a:pathLst>
            </a:custGeom>
            <a:solidFill>
              <a:srgbClr val="FF84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0" name="Freeform 86"/>
            <p:cNvSpPr>
              <a:spLocks/>
            </p:cNvSpPr>
            <p:nvPr/>
          </p:nvSpPr>
          <p:spPr bwMode="auto">
            <a:xfrm>
              <a:off x="7632700" y="1066800"/>
              <a:ext cx="215900" cy="246063"/>
            </a:xfrm>
            <a:custGeom>
              <a:avLst/>
              <a:gdLst>
                <a:gd name="T0" fmla="*/ 147 w 271"/>
                <a:gd name="T1" fmla="*/ 311 h 311"/>
                <a:gd name="T2" fmla="*/ 126 w 271"/>
                <a:gd name="T3" fmla="*/ 307 h 311"/>
                <a:gd name="T4" fmla="*/ 106 w 271"/>
                <a:gd name="T5" fmla="*/ 296 h 311"/>
                <a:gd name="T6" fmla="*/ 86 w 271"/>
                <a:gd name="T7" fmla="*/ 281 h 311"/>
                <a:gd name="T8" fmla="*/ 66 w 271"/>
                <a:gd name="T9" fmla="*/ 264 h 311"/>
                <a:gd name="T10" fmla="*/ 48 w 271"/>
                <a:gd name="T11" fmla="*/ 243 h 311"/>
                <a:gd name="T12" fmla="*/ 31 w 271"/>
                <a:gd name="T13" fmla="*/ 220 h 311"/>
                <a:gd name="T14" fmla="*/ 17 w 271"/>
                <a:gd name="T15" fmla="*/ 196 h 311"/>
                <a:gd name="T16" fmla="*/ 6 w 271"/>
                <a:gd name="T17" fmla="*/ 172 h 311"/>
                <a:gd name="T18" fmla="*/ 1 w 271"/>
                <a:gd name="T19" fmla="*/ 148 h 311"/>
                <a:gd name="T20" fmla="*/ 0 w 271"/>
                <a:gd name="T21" fmla="*/ 122 h 311"/>
                <a:gd name="T22" fmla="*/ 3 w 271"/>
                <a:gd name="T23" fmla="*/ 97 h 311"/>
                <a:gd name="T24" fmla="*/ 11 w 271"/>
                <a:gd name="T25" fmla="*/ 73 h 311"/>
                <a:gd name="T26" fmla="*/ 21 w 271"/>
                <a:gd name="T27" fmla="*/ 50 h 311"/>
                <a:gd name="T28" fmla="*/ 36 w 271"/>
                <a:gd name="T29" fmla="*/ 31 h 311"/>
                <a:gd name="T30" fmla="*/ 54 w 271"/>
                <a:gd name="T31" fmla="*/ 16 h 311"/>
                <a:gd name="T32" fmla="*/ 72 w 271"/>
                <a:gd name="T33" fmla="*/ 7 h 311"/>
                <a:gd name="T34" fmla="*/ 77 w 271"/>
                <a:gd name="T35" fmla="*/ 6 h 311"/>
                <a:gd name="T36" fmla="*/ 83 w 271"/>
                <a:gd name="T37" fmla="*/ 5 h 311"/>
                <a:gd name="T38" fmla="*/ 87 w 271"/>
                <a:gd name="T39" fmla="*/ 4 h 311"/>
                <a:gd name="T40" fmla="*/ 92 w 271"/>
                <a:gd name="T41" fmla="*/ 3 h 311"/>
                <a:gd name="T42" fmla="*/ 97 w 271"/>
                <a:gd name="T43" fmla="*/ 1 h 311"/>
                <a:gd name="T44" fmla="*/ 102 w 271"/>
                <a:gd name="T45" fmla="*/ 1 h 311"/>
                <a:gd name="T46" fmla="*/ 107 w 271"/>
                <a:gd name="T47" fmla="*/ 0 h 311"/>
                <a:gd name="T48" fmla="*/ 111 w 271"/>
                <a:gd name="T49" fmla="*/ 0 h 311"/>
                <a:gd name="T50" fmla="*/ 145 w 271"/>
                <a:gd name="T51" fmla="*/ 4 h 311"/>
                <a:gd name="T52" fmla="*/ 175 w 271"/>
                <a:gd name="T53" fmla="*/ 15 h 311"/>
                <a:gd name="T54" fmla="*/ 200 w 271"/>
                <a:gd name="T55" fmla="*/ 34 h 311"/>
                <a:gd name="T56" fmla="*/ 221 w 271"/>
                <a:gd name="T57" fmla="*/ 57 h 311"/>
                <a:gd name="T58" fmla="*/ 238 w 271"/>
                <a:gd name="T59" fmla="*/ 83 h 311"/>
                <a:gd name="T60" fmla="*/ 252 w 271"/>
                <a:gd name="T61" fmla="*/ 111 h 311"/>
                <a:gd name="T62" fmla="*/ 261 w 271"/>
                <a:gd name="T63" fmla="*/ 140 h 311"/>
                <a:gd name="T64" fmla="*/ 268 w 271"/>
                <a:gd name="T65" fmla="*/ 166 h 311"/>
                <a:gd name="T66" fmla="*/ 270 w 271"/>
                <a:gd name="T67" fmla="*/ 182 h 311"/>
                <a:gd name="T68" fmla="*/ 271 w 271"/>
                <a:gd name="T69" fmla="*/ 196 h 311"/>
                <a:gd name="T70" fmla="*/ 271 w 271"/>
                <a:gd name="T71" fmla="*/ 209 h 311"/>
                <a:gd name="T72" fmla="*/ 270 w 271"/>
                <a:gd name="T73" fmla="*/ 219 h 311"/>
                <a:gd name="T74" fmla="*/ 270 w 271"/>
                <a:gd name="T75" fmla="*/ 220 h 311"/>
                <a:gd name="T76" fmla="*/ 270 w 271"/>
                <a:gd name="T77" fmla="*/ 220 h 311"/>
                <a:gd name="T78" fmla="*/ 270 w 271"/>
                <a:gd name="T79" fmla="*/ 220 h 311"/>
                <a:gd name="T80" fmla="*/ 270 w 271"/>
                <a:gd name="T81" fmla="*/ 221 h 311"/>
                <a:gd name="T82" fmla="*/ 265 w 271"/>
                <a:gd name="T83" fmla="*/ 240 h 311"/>
                <a:gd name="T84" fmla="*/ 254 w 271"/>
                <a:gd name="T85" fmla="*/ 257 h 311"/>
                <a:gd name="T86" fmla="*/ 240 w 271"/>
                <a:gd name="T87" fmla="*/ 273 h 311"/>
                <a:gd name="T88" fmla="*/ 225 w 271"/>
                <a:gd name="T89" fmla="*/ 287 h 311"/>
                <a:gd name="T90" fmla="*/ 207 w 271"/>
                <a:gd name="T91" fmla="*/ 299 h 311"/>
                <a:gd name="T92" fmla="*/ 189 w 271"/>
                <a:gd name="T93" fmla="*/ 307 h 311"/>
                <a:gd name="T94" fmla="*/ 168 w 271"/>
                <a:gd name="T95" fmla="*/ 311 h 311"/>
                <a:gd name="T96" fmla="*/ 147 w 271"/>
                <a:gd name="T97"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1" h="311">
                  <a:moveTo>
                    <a:pt x="147" y="311"/>
                  </a:moveTo>
                  <a:lnTo>
                    <a:pt x="126" y="307"/>
                  </a:lnTo>
                  <a:lnTo>
                    <a:pt x="106" y="296"/>
                  </a:lnTo>
                  <a:lnTo>
                    <a:pt x="86" y="281"/>
                  </a:lnTo>
                  <a:lnTo>
                    <a:pt x="66" y="264"/>
                  </a:lnTo>
                  <a:lnTo>
                    <a:pt x="48" y="243"/>
                  </a:lnTo>
                  <a:lnTo>
                    <a:pt x="31" y="220"/>
                  </a:lnTo>
                  <a:lnTo>
                    <a:pt x="17" y="196"/>
                  </a:lnTo>
                  <a:lnTo>
                    <a:pt x="6" y="172"/>
                  </a:lnTo>
                  <a:lnTo>
                    <a:pt x="1" y="148"/>
                  </a:lnTo>
                  <a:lnTo>
                    <a:pt x="0" y="122"/>
                  </a:lnTo>
                  <a:lnTo>
                    <a:pt x="3" y="97"/>
                  </a:lnTo>
                  <a:lnTo>
                    <a:pt x="11" y="73"/>
                  </a:lnTo>
                  <a:lnTo>
                    <a:pt x="21" y="50"/>
                  </a:lnTo>
                  <a:lnTo>
                    <a:pt x="36" y="31"/>
                  </a:lnTo>
                  <a:lnTo>
                    <a:pt x="54" y="16"/>
                  </a:lnTo>
                  <a:lnTo>
                    <a:pt x="72" y="7"/>
                  </a:lnTo>
                  <a:lnTo>
                    <a:pt x="77" y="6"/>
                  </a:lnTo>
                  <a:lnTo>
                    <a:pt x="83" y="5"/>
                  </a:lnTo>
                  <a:lnTo>
                    <a:pt x="87" y="4"/>
                  </a:lnTo>
                  <a:lnTo>
                    <a:pt x="92" y="3"/>
                  </a:lnTo>
                  <a:lnTo>
                    <a:pt x="97" y="1"/>
                  </a:lnTo>
                  <a:lnTo>
                    <a:pt x="102" y="1"/>
                  </a:lnTo>
                  <a:lnTo>
                    <a:pt x="107" y="0"/>
                  </a:lnTo>
                  <a:lnTo>
                    <a:pt x="111" y="0"/>
                  </a:lnTo>
                  <a:lnTo>
                    <a:pt x="145" y="4"/>
                  </a:lnTo>
                  <a:lnTo>
                    <a:pt x="175" y="15"/>
                  </a:lnTo>
                  <a:lnTo>
                    <a:pt x="200" y="34"/>
                  </a:lnTo>
                  <a:lnTo>
                    <a:pt x="221" y="57"/>
                  </a:lnTo>
                  <a:lnTo>
                    <a:pt x="238" y="83"/>
                  </a:lnTo>
                  <a:lnTo>
                    <a:pt x="252" y="111"/>
                  </a:lnTo>
                  <a:lnTo>
                    <a:pt x="261" y="140"/>
                  </a:lnTo>
                  <a:lnTo>
                    <a:pt x="268" y="166"/>
                  </a:lnTo>
                  <a:lnTo>
                    <a:pt x="270" y="182"/>
                  </a:lnTo>
                  <a:lnTo>
                    <a:pt x="271" y="196"/>
                  </a:lnTo>
                  <a:lnTo>
                    <a:pt x="271" y="209"/>
                  </a:lnTo>
                  <a:lnTo>
                    <a:pt x="270" y="219"/>
                  </a:lnTo>
                  <a:lnTo>
                    <a:pt x="270" y="220"/>
                  </a:lnTo>
                  <a:lnTo>
                    <a:pt x="270" y="220"/>
                  </a:lnTo>
                  <a:lnTo>
                    <a:pt x="270" y="220"/>
                  </a:lnTo>
                  <a:lnTo>
                    <a:pt x="270" y="221"/>
                  </a:lnTo>
                  <a:lnTo>
                    <a:pt x="265" y="240"/>
                  </a:lnTo>
                  <a:lnTo>
                    <a:pt x="254" y="257"/>
                  </a:lnTo>
                  <a:lnTo>
                    <a:pt x="240" y="273"/>
                  </a:lnTo>
                  <a:lnTo>
                    <a:pt x="225" y="287"/>
                  </a:lnTo>
                  <a:lnTo>
                    <a:pt x="207" y="299"/>
                  </a:lnTo>
                  <a:lnTo>
                    <a:pt x="189" y="307"/>
                  </a:lnTo>
                  <a:lnTo>
                    <a:pt x="168" y="311"/>
                  </a:lnTo>
                  <a:lnTo>
                    <a:pt x="147" y="311"/>
                  </a:lnTo>
                  <a:close/>
                </a:path>
              </a:pathLst>
            </a:custGeom>
            <a:solidFill>
              <a:srgbClr val="FF8C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1" name="Freeform 87"/>
            <p:cNvSpPr>
              <a:spLocks/>
            </p:cNvSpPr>
            <p:nvPr/>
          </p:nvSpPr>
          <p:spPr bwMode="auto">
            <a:xfrm>
              <a:off x="7637463" y="1073150"/>
              <a:ext cx="203200" cy="234950"/>
            </a:xfrm>
            <a:custGeom>
              <a:avLst/>
              <a:gdLst>
                <a:gd name="T0" fmla="*/ 140 w 256"/>
                <a:gd name="T1" fmla="*/ 295 h 295"/>
                <a:gd name="T2" fmla="*/ 120 w 256"/>
                <a:gd name="T3" fmla="*/ 291 h 295"/>
                <a:gd name="T4" fmla="*/ 101 w 256"/>
                <a:gd name="T5" fmla="*/ 280 h 295"/>
                <a:gd name="T6" fmla="*/ 81 w 256"/>
                <a:gd name="T7" fmla="*/ 267 h 295"/>
                <a:gd name="T8" fmla="*/ 63 w 256"/>
                <a:gd name="T9" fmla="*/ 250 h 295"/>
                <a:gd name="T10" fmla="*/ 45 w 256"/>
                <a:gd name="T11" fmla="*/ 231 h 295"/>
                <a:gd name="T12" fmla="*/ 29 w 256"/>
                <a:gd name="T13" fmla="*/ 209 h 295"/>
                <a:gd name="T14" fmla="*/ 17 w 256"/>
                <a:gd name="T15" fmla="*/ 187 h 295"/>
                <a:gd name="T16" fmla="*/ 6 w 256"/>
                <a:gd name="T17" fmla="*/ 164 h 295"/>
                <a:gd name="T18" fmla="*/ 0 w 256"/>
                <a:gd name="T19" fmla="*/ 141 h 295"/>
                <a:gd name="T20" fmla="*/ 0 w 256"/>
                <a:gd name="T21" fmla="*/ 117 h 295"/>
                <a:gd name="T22" fmla="*/ 4 w 256"/>
                <a:gd name="T23" fmla="*/ 93 h 295"/>
                <a:gd name="T24" fmla="*/ 11 w 256"/>
                <a:gd name="T25" fmla="*/ 70 h 295"/>
                <a:gd name="T26" fmla="*/ 21 w 256"/>
                <a:gd name="T27" fmla="*/ 49 h 295"/>
                <a:gd name="T28" fmla="*/ 34 w 256"/>
                <a:gd name="T29" fmla="*/ 30 h 295"/>
                <a:gd name="T30" fmla="*/ 50 w 256"/>
                <a:gd name="T31" fmla="*/ 17 h 295"/>
                <a:gd name="T32" fmla="*/ 68 w 256"/>
                <a:gd name="T33" fmla="*/ 7 h 295"/>
                <a:gd name="T34" fmla="*/ 73 w 256"/>
                <a:gd name="T35" fmla="*/ 6 h 295"/>
                <a:gd name="T36" fmla="*/ 78 w 256"/>
                <a:gd name="T37" fmla="*/ 5 h 295"/>
                <a:gd name="T38" fmla="*/ 82 w 256"/>
                <a:gd name="T39" fmla="*/ 4 h 295"/>
                <a:gd name="T40" fmla="*/ 87 w 256"/>
                <a:gd name="T41" fmla="*/ 3 h 295"/>
                <a:gd name="T42" fmla="*/ 91 w 256"/>
                <a:gd name="T43" fmla="*/ 3 h 295"/>
                <a:gd name="T44" fmla="*/ 95 w 256"/>
                <a:gd name="T45" fmla="*/ 2 h 295"/>
                <a:gd name="T46" fmla="*/ 100 w 256"/>
                <a:gd name="T47" fmla="*/ 0 h 295"/>
                <a:gd name="T48" fmla="*/ 104 w 256"/>
                <a:gd name="T49" fmla="*/ 0 h 295"/>
                <a:gd name="T50" fmla="*/ 136 w 256"/>
                <a:gd name="T51" fmla="*/ 4 h 295"/>
                <a:gd name="T52" fmla="*/ 164 w 256"/>
                <a:gd name="T53" fmla="*/ 14 h 295"/>
                <a:gd name="T54" fmla="*/ 188 w 256"/>
                <a:gd name="T55" fmla="*/ 32 h 295"/>
                <a:gd name="T56" fmla="*/ 208 w 256"/>
                <a:gd name="T57" fmla="*/ 53 h 295"/>
                <a:gd name="T58" fmla="*/ 224 w 256"/>
                <a:gd name="T59" fmla="*/ 79 h 295"/>
                <a:gd name="T60" fmla="*/ 237 w 256"/>
                <a:gd name="T61" fmla="*/ 105 h 295"/>
                <a:gd name="T62" fmla="*/ 247 w 256"/>
                <a:gd name="T63" fmla="*/ 132 h 295"/>
                <a:gd name="T64" fmla="*/ 253 w 256"/>
                <a:gd name="T65" fmla="*/ 157 h 295"/>
                <a:gd name="T66" fmla="*/ 255 w 256"/>
                <a:gd name="T67" fmla="*/ 172 h 295"/>
                <a:gd name="T68" fmla="*/ 256 w 256"/>
                <a:gd name="T69" fmla="*/ 186 h 295"/>
                <a:gd name="T70" fmla="*/ 256 w 256"/>
                <a:gd name="T71" fmla="*/ 197 h 295"/>
                <a:gd name="T72" fmla="*/ 255 w 256"/>
                <a:gd name="T73" fmla="*/ 207 h 295"/>
                <a:gd name="T74" fmla="*/ 255 w 256"/>
                <a:gd name="T75" fmla="*/ 208 h 295"/>
                <a:gd name="T76" fmla="*/ 255 w 256"/>
                <a:gd name="T77" fmla="*/ 208 h 295"/>
                <a:gd name="T78" fmla="*/ 255 w 256"/>
                <a:gd name="T79" fmla="*/ 209 h 295"/>
                <a:gd name="T80" fmla="*/ 255 w 256"/>
                <a:gd name="T81" fmla="*/ 209 h 295"/>
                <a:gd name="T82" fmla="*/ 249 w 256"/>
                <a:gd name="T83" fmla="*/ 226 h 295"/>
                <a:gd name="T84" fmla="*/ 240 w 256"/>
                <a:gd name="T85" fmla="*/ 243 h 295"/>
                <a:gd name="T86" fmla="*/ 229 w 256"/>
                <a:gd name="T87" fmla="*/ 258 h 295"/>
                <a:gd name="T88" fmla="*/ 214 w 256"/>
                <a:gd name="T89" fmla="*/ 272 h 295"/>
                <a:gd name="T90" fmla="*/ 196 w 256"/>
                <a:gd name="T91" fmla="*/ 283 h 295"/>
                <a:gd name="T92" fmla="*/ 178 w 256"/>
                <a:gd name="T93" fmla="*/ 291 h 295"/>
                <a:gd name="T94" fmla="*/ 159 w 256"/>
                <a:gd name="T95" fmla="*/ 295 h 295"/>
                <a:gd name="T96" fmla="*/ 140 w 256"/>
                <a:gd name="T97"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295">
                  <a:moveTo>
                    <a:pt x="140" y="295"/>
                  </a:moveTo>
                  <a:lnTo>
                    <a:pt x="120" y="291"/>
                  </a:lnTo>
                  <a:lnTo>
                    <a:pt x="101" y="280"/>
                  </a:lnTo>
                  <a:lnTo>
                    <a:pt x="81" y="267"/>
                  </a:lnTo>
                  <a:lnTo>
                    <a:pt x="63" y="250"/>
                  </a:lnTo>
                  <a:lnTo>
                    <a:pt x="45" y="231"/>
                  </a:lnTo>
                  <a:lnTo>
                    <a:pt x="29" y="209"/>
                  </a:lnTo>
                  <a:lnTo>
                    <a:pt x="17" y="187"/>
                  </a:lnTo>
                  <a:lnTo>
                    <a:pt x="6" y="164"/>
                  </a:lnTo>
                  <a:lnTo>
                    <a:pt x="0" y="141"/>
                  </a:lnTo>
                  <a:lnTo>
                    <a:pt x="0" y="117"/>
                  </a:lnTo>
                  <a:lnTo>
                    <a:pt x="4" y="93"/>
                  </a:lnTo>
                  <a:lnTo>
                    <a:pt x="11" y="70"/>
                  </a:lnTo>
                  <a:lnTo>
                    <a:pt x="21" y="49"/>
                  </a:lnTo>
                  <a:lnTo>
                    <a:pt x="34" y="30"/>
                  </a:lnTo>
                  <a:lnTo>
                    <a:pt x="50" y="17"/>
                  </a:lnTo>
                  <a:lnTo>
                    <a:pt x="68" y="7"/>
                  </a:lnTo>
                  <a:lnTo>
                    <a:pt x="73" y="6"/>
                  </a:lnTo>
                  <a:lnTo>
                    <a:pt x="78" y="5"/>
                  </a:lnTo>
                  <a:lnTo>
                    <a:pt x="82" y="4"/>
                  </a:lnTo>
                  <a:lnTo>
                    <a:pt x="87" y="3"/>
                  </a:lnTo>
                  <a:lnTo>
                    <a:pt x="91" y="3"/>
                  </a:lnTo>
                  <a:lnTo>
                    <a:pt x="95" y="2"/>
                  </a:lnTo>
                  <a:lnTo>
                    <a:pt x="100" y="0"/>
                  </a:lnTo>
                  <a:lnTo>
                    <a:pt x="104" y="0"/>
                  </a:lnTo>
                  <a:lnTo>
                    <a:pt x="136" y="4"/>
                  </a:lnTo>
                  <a:lnTo>
                    <a:pt x="164" y="14"/>
                  </a:lnTo>
                  <a:lnTo>
                    <a:pt x="188" y="32"/>
                  </a:lnTo>
                  <a:lnTo>
                    <a:pt x="208" y="53"/>
                  </a:lnTo>
                  <a:lnTo>
                    <a:pt x="224" y="79"/>
                  </a:lnTo>
                  <a:lnTo>
                    <a:pt x="237" y="105"/>
                  </a:lnTo>
                  <a:lnTo>
                    <a:pt x="247" y="132"/>
                  </a:lnTo>
                  <a:lnTo>
                    <a:pt x="253" y="157"/>
                  </a:lnTo>
                  <a:lnTo>
                    <a:pt x="255" y="172"/>
                  </a:lnTo>
                  <a:lnTo>
                    <a:pt x="256" y="186"/>
                  </a:lnTo>
                  <a:lnTo>
                    <a:pt x="256" y="197"/>
                  </a:lnTo>
                  <a:lnTo>
                    <a:pt x="255" y="207"/>
                  </a:lnTo>
                  <a:lnTo>
                    <a:pt x="255" y="208"/>
                  </a:lnTo>
                  <a:lnTo>
                    <a:pt x="255" y="208"/>
                  </a:lnTo>
                  <a:lnTo>
                    <a:pt x="255" y="209"/>
                  </a:lnTo>
                  <a:lnTo>
                    <a:pt x="255" y="209"/>
                  </a:lnTo>
                  <a:lnTo>
                    <a:pt x="249" y="226"/>
                  </a:lnTo>
                  <a:lnTo>
                    <a:pt x="240" y="243"/>
                  </a:lnTo>
                  <a:lnTo>
                    <a:pt x="229" y="258"/>
                  </a:lnTo>
                  <a:lnTo>
                    <a:pt x="214" y="272"/>
                  </a:lnTo>
                  <a:lnTo>
                    <a:pt x="196" y="283"/>
                  </a:lnTo>
                  <a:lnTo>
                    <a:pt x="178" y="291"/>
                  </a:lnTo>
                  <a:lnTo>
                    <a:pt x="159" y="295"/>
                  </a:lnTo>
                  <a:lnTo>
                    <a:pt x="140" y="295"/>
                  </a:lnTo>
                  <a:close/>
                </a:path>
              </a:pathLst>
            </a:custGeom>
            <a:solidFill>
              <a:srgbClr val="FF91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2" name="Freeform 88"/>
            <p:cNvSpPr>
              <a:spLocks/>
            </p:cNvSpPr>
            <p:nvPr/>
          </p:nvSpPr>
          <p:spPr bwMode="auto">
            <a:xfrm>
              <a:off x="7642225" y="1081088"/>
              <a:ext cx="192088" cy="220663"/>
            </a:xfrm>
            <a:custGeom>
              <a:avLst/>
              <a:gdLst>
                <a:gd name="T0" fmla="*/ 133 w 242"/>
                <a:gd name="T1" fmla="*/ 277 h 277"/>
                <a:gd name="T2" fmla="*/ 114 w 242"/>
                <a:gd name="T3" fmla="*/ 273 h 277"/>
                <a:gd name="T4" fmla="*/ 96 w 242"/>
                <a:gd name="T5" fmla="*/ 264 h 277"/>
                <a:gd name="T6" fmla="*/ 79 w 242"/>
                <a:gd name="T7" fmla="*/ 251 h 277"/>
                <a:gd name="T8" fmla="*/ 60 w 242"/>
                <a:gd name="T9" fmla="*/ 235 h 277"/>
                <a:gd name="T10" fmla="*/ 44 w 242"/>
                <a:gd name="T11" fmla="*/ 216 h 277"/>
                <a:gd name="T12" fmla="*/ 29 w 242"/>
                <a:gd name="T13" fmla="*/ 197 h 277"/>
                <a:gd name="T14" fmla="*/ 16 w 242"/>
                <a:gd name="T15" fmla="*/ 175 h 277"/>
                <a:gd name="T16" fmla="*/ 7 w 242"/>
                <a:gd name="T17" fmla="*/ 154 h 277"/>
                <a:gd name="T18" fmla="*/ 1 w 242"/>
                <a:gd name="T19" fmla="*/ 132 h 277"/>
                <a:gd name="T20" fmla="*/ 0 w 242"/>
                <a:gd name="T21" fmla="*/ 110 h 277"/>
                <a:gd name="T22" fmla="*/ 4 w 242"/>
                <a:gd name="T23" fmla="*/ 87 h 277"/>
                <a:gd name="T24" fmla="*/ 9 w 242"/>
                <a:gd name="T25" fmla="*/ 66 h 277"/>
                <a:gd name="T26" fmla="*/ 20 w 242"/>
                <a:gd name="T27" fmla="*/ 45 h 277"/>
                <a:gd name="T28" fmla="*/ 32 w 242"/>
                <a:gd name="T29" fmla="*/ 27 h 277"/>
                <a:gd name="T30" fmla="*/ 46 w 242"/>
                <a:gd name="T31" fmla="*/ 15 h 277"/>
                <a:gd name="T32" fmla="*/ 64 w 242"/>
                <a:gd name="T33" fmla="*/ 6 h 277"/>
                <a:gd name="T34" fmla="*/ 68 w 242"/>
                <a:gd name="T35" fmla="*/ 4 h 277"/>
                <a:gd name="T36" fmla="*/ 73 w 242"/>
                <a:gd name="T37" fmla="*/ 3 h 277"/>
                <a:gd name="T38" fmla="*/ 77 w 242"/>
                <a:gd name="T39" fmla="*/ 2 h 277"/>
                <a:gd name="T40" fmla="*/ 82 w 242"/>
                <a:gd name="T41" fmla="*/ 1 h 277"/>
                <a:gd name="T42" fmla="*/ 85 w 242"/>
                <a:gd name="T43" fmla="*/ 1 h 277"/>
                <a:gd name="T44" fmla="*/ 90 w 242"/>
                <a:gd name="T45" fmla="*/ 0 h 277"/>
                <a:gd name="T46" fmla="*/ 95 w 242"/>
                <a:gd name="T47" fmla="*/ 0 h 277"/>
                <a:gd name="T48" fmla="*/ 98 w 242"/>
                <a:gd name="T49" fmla="*/ 0 h 277"/>
                <a:gd name="T50" fmla="*/ 128 w 242"/>
                <a:gd name="T51" fmla="*/ 2 h 277"/>
                <a:gd name="T52" fmla="*/ 155 w 242"/>
                <a:gd name="T53" fmla="*/ 13 h 277"/>
                <a:gd name="T54" fmla="*/ 177 w 242"/>
                <a:gd name="T55" fmla="*/ 27 h 277"/>
                <a:gd name="T56" fmla="*/ 196 w 242"/>
                <a:gd name="T57" fmla="*/ 48 h 277"/>
                <a:gd name="T58" fmla="*/ 211 w 242"/>
                <a:gd name="T59" fmla="*/ 71 h 277"/>
                <a:gd name="T60" fmla="*/ 224 w 242"/>
                <a:gd name="T61" fmla="*/ 97 h 277"/>
                <a:gd name="T62" fmla="*/ 233 w 242"/>
                <a:gd name="T63" fmla="*/ 122 h 277"/>
                <a:gd name="T64" fmla="*/ 239 w 242"/>
                <a:gd name="T65" fmla="*/ 146 h 277"/>
                <a:gd name="T66" fmla="*/ 241 w 242"/>
                <a:gd name="T67" fmla="*/ 160 h 277"/>
                <a:gd name="T68" fmla="*/ 242 w 242"/>
                <a:gd name="T69" fmla="*/ 173 h 277"/>
                <a:gd name="T70" fmla="*/ 242 w 242"/>
                <a:gd name="T71" fmla="*/ 184 h 277"/>
                <a:gd name="T72" fmla="*/ 241 w 242"/>
                <a:gd name="T73" fmla="*/ 193 h 277"/>
                <a:gd name="T74" fmla="*/ 241 w 242"/>
                <a:gd name="T75" fmla="*/ 194 h 277"/>
                <a:gd name="T76" fmla="*/ 241 w 242"/>
                <a:gd name="T77" fmla="*/ 194 h 277"/>
                <a:gd name="T78" fmla="*/ 241 w 242"/>
                <a:gd name="T79" fmla="*/ 194 h 277"/>
                <a:gd name="T80" fmla="*/ 241 w 242"/>
                <a:gd name="T81" fmla="*/ 196 h 277"/>
                <a:gd name="T82" fmla="*/ 235 w 242"/>
                <a:gd name="T83" fmla="*/ 212 h 277"/>
                <a:gd name="T84" fmla="*/ 227 w 242"/>
                <a:gd name="T85" fmla="*/ 228 h 277"/>
                <a:gd name="T86" fmla="*/ 216 w 242"/>
                <a:gd name="T87" fmla="*/ 243 h 277"/>
                <a:gd name="T88" fmla="*/ 202 w 242"/>
                <a:gd name="T89" fmla="*/ 256 h 277"/>
                <a:gd name="T90" fmla="*/ 186 w 242"/>
                <a:gd name="T91" fmla="*/ 266 h 277"/>
                <a:gd name="T92" fmla="*/ 168 w 242"/>
                <a:gd name="T93" fmla="*/ 273 h 277"/>
                <a:gd name="T94" fmla="*/ 151 w 242"/>
                <a:gd name="T95" fmla="*/ 277 h 277"/>
                <a:gd name="T96" fmla="*/ 133 w 242"/>
                <a:gd name="T9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2" h="277">
                  <a:moveTo>
                    <a:pt x="133" y="277"/>
                  </a:moveTo>
                  <a:lnTo>
                    <a:pt x="114" y="273"/>
                  </a:lnTo>
                  <a:lnTo>
                    <a:pt x="96" y="264"/>
                  </a:lnTo>
                  <a:lnTo>
                    <a:pt x="79" y="251"/>
                  </a:lnTo>
                  <a:lnTo>
                    <a:pt x="60" y="235"/>
                  </a:lnTo>
                  <a:lnTo>
                    <a:pt x="44" y="216"/>
                  </a:lnTo>
                  <a:lnTo>
                    <a:pt x="29" y="197"/>
                  </a:lnTo>
                  <a:lnTo>
                    <a:pt x="16" y="175"/>
                  </a:lnTo>
                  <a:lnTo>
                    <a:pt x="7" y="154"/>
                  </a:lnTo>
                  <a:lnTo>
                    <a:pt x="1" y="132"/>
                  </a:lnTo>
                  <a:lnTo>
                    <a:pt x="0" y="110"/>
                  </a:lnTo>
                  <a:lnTo>
                    <a:pt x="4" y="87"/>
                  </a:lnTo>
                  <a:lnTo>
                    <a:pt x="9" y="66"/>
                  </a:lnTo>
                  <a:lnTo>
                    <a:pt x="20" y="45"/>
                  </a:lnTo>
                  <a:lnTo>
                    <a:pt x="32" y="27"/>
                  </a:lnTo>
                  <a:lnTo>
                    <a:pt x="46" y="15"/>
                  </a:lnTo>
                  <a:lnTo>
                    <a:pt x="64" y="6"/>
                  </a:lnTo>
                  <a:lnTo>
                    <a:pt x="68" y="4"/>
                  </a:lnTo>
                  <a:lnTo>
                    <a:pt x="73" y="3"/>
                  </a:lnTo>
                  <a:lnTo>
                    <a:pt x="77" y="2"/>
                  </a:lnTo>
                  <a:lnTo>
                    <a:pt x="82" y="1"/>
                  </a:lnTo>
                  <a:lnTo>
                    <a:pt x="85" y="1"/>
                  </a:lnTo>
                  <a:lnTo>
                    <a:pt x="90" y="0"/>
                  </a:lnTo>
                  <a:lnTo>
                    <a:pt x="95" y="0"/>
                  </a:lnTo>
                  <a:lnTo>
                    <a:pt x="98" y="0"/>
                  </a:lnTo>
                  <a:lnTo>
                    <a:pt x="128" y="2"/>
                  </a:lnTo>
                  <a:lnTo>
                    <a:pt x="155" y="13"/>
                  </a:lnTo>
                  <a:lnTo>
                    <a:pt x="177" y="27"/>
                  </a:lnTo>
                  <a:lnTo>
                    <a:pt x="196" y="48"/>
                  </a:lnTo>
                  <a:lnTo>
                    <a:pt x="211" y="71"/>
                  </a:lnTo>
                  <a:lnTo>
                    <a:pt x="224" y="97"/>
                  </a:lnTo>
                  <a:lnTo>
                    <a:pt x="233" y="122"/>
                  </a:lnTo>
                  <a:lnTo>
                    <a:pt x="239" y="146"/>
                  </a:lnTo>
                  <a:lnTo>
                    <a:pt x="241" y="160"/>
                  </a:lnTo>
                  <a:lnTo>
                    <a:pt x="242" y="173"/>
                  </a:lnTo>
                  <a:lnTo>
                    <a:pt x="242" y="184"/>
                  </a:lnTo>
                  <a:lnTo>
                    <a:pt x="241" y="193"/>
                  </a:lnTo>
                  <a:lnTo>
                    <a:pt x="241" y="194"/>
                  </a:lnTo>
                  <a:lnTo>
                    <a:pt x="241" y="194"/>
                  </a:lnTo>
                  <a:lnTo>
                    <a:pt x="241" y="194"/>
                  </a:lnTo>
                  <a:lnTo>
                    <a:pt x="241" y="196"/>
                  </a:lnTo>
                  <a:lnTo>
                    <a:pt x="235" y="212"/>
                  </a:lnTo>
                  <a:lnTo>
                    <a:pt x="227" y="228"/>
                  </a:lnTo>
                  <a:lnTo>
                    <a:pt x="216" y="243"/>
                  </a:lnTo>
                  <a:lnTo>
                    <a:pt x="202" y="256"/>
                  </a:lnTo>
                  <a:lnTo>
                    <a:pt x="186" y="266"/>
                  </a:lnTo>
                  <a:lnTo>
                    <a:pt x="168" y="273"/>
                  </a:lnTo>
                  <a:lnTo>
                    <a:pt x="151" y="277"/>
                  </a:lnTo>
                  <a:lnTo>
                    <a:pt x="133" y="277"/>
                  </a:lnTo>
                  <a:close/>
                </a:path>
              </a:pathLst>
            </a:custGeom>
            <a:solidFill>
              <a:srgbClr val="FF96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3" name="Freeform 89"/>
            <p:cNvSpPr>
              <a:spLocks/>
            </p:cNvSpPr>
            <p:nvPr/>
          </p:nvSpPr>
          <p:spPr bwMode="auto">
            <a:xfrm>
              <a:off x="7648575" y="1089025"/>
              <a:ext cx="177800" cy="206375"/>
            </a:xfrm>
            <a:custGeom>
              <a:avLst/>
              <a:gdLst>
                <a:gd name="T0" fmla="*/ 125 w 226"/>
                <a:gd name="T1" fmla="*/ 260 h 260"/>
                <a:gd name="T2" fmla="*/ 107 w 226"/>
                <a:gd name="T3" fmla="*/ 256 h 260"/>
                <a:gd name="T4" fmla="*/ 90 w 226"/>
                <a:gd name="T5" fmla="*/ 248 h 260"/>
                <a:gd name="T6" fmla="*/ 73 w 226"/>
                <a:gd name="T7" fmla="*/ 236 h 260"/>
                <a:gd name="T8" fmla="*/ 57 w 226"/>
                <a:gd name="T9" fmla="*/ 221 h 260"/>
                <a:gd name="T10" fmla="*/ 40 w 226"/>
                <a:gd name="T11" fmla="*/ 204 h 260"/>
                <a:gd name="T12" fmla="*/ 27 w 226"/>
                <a:gd name="T13" fmla="*/ 184 h 260"/>
                <a:gd name="T14" fmla="*/ 15 w 226"/>
                <a:gd name="T15" fmla="*/ 165 h 260"/>
                <a:gd name="T16" fmla="*/ 6 w 226"/>
                <a:gd name="T17" fmla="*/ 145 h 260"/>
                <a:gd name="T18" fmla="*/ 0 w 226"/>
                <a:gd name="T19" fmla="*/ 124 h 260"/>
                <a:gd name="T20" fmla="*/ 0 w 226"/>
                <a:gd name="T21" fmla="*/ 104 h 260"/>
                <a:gd name="T22" fmla="*/ 2 w 226"/>
                <a:gd name="T23" fmla="*/ 82 h 260"/>
                <a:gd name="T24" fmla="*/ 8 w 226"/>
                <a:gd name="T25" fmla="*/ 61 h 260"/>
                <a:gd name="T26" fmla="*/ 17 w 226"/>
                <a:gd name="T27" fmla="*/ 43 h 260"/>
                <a:gd name="T28" fmla="*/ 29 w 226"/>
                <a:gd name="T29" fmla="*/ 27 h 260"/>
                <a:gd name="T30" fmla="*/ 43 w 226"/>
                <a:gd name="T31" fmla="*/ 14 h 260"/>
                <a:gd name="T32" fmla="*/ 59 w 226"/>
                <a:gd name="T33" fmla="*/ 6 h 260"/>
                <a:gd name="T34" fmla="*/ 67 w 226"/>
                <a:gd name="T35" fmla="*/ 5 h 260"/>
                <a:gd name="T36" fmla="*/ 75 w 226"/>
                <a:gd name="T37" fmla="*/ 2 h 260"/>
                <a:gd name="T38" fmla="*/ 83 w 226"/>
                <a:gd name="T39" fmla="*/ 1 h 260"/>
                <a:gd name="T40" fmla="*/ 90 w 226"/>
                <a:gd name="T41" fmla="*/ 0 h 260"/>
                <a:gd name="T42" fmla="*/ 119 w 226"/>
                <a:gd name="T43" fmla="*/ 2 h 260"/>
                <a:gd name="T44" fmla="*/ 143 w 226"/>
                <a:gd name="T45" fmla="*/ 12 h 260"/>
                <a:gd name="T46" fmla="*/ 165 w 226"/>
                <a:gd name="T47" fmla="*/ 27 h 260"/>
                <a:gd name="T48" fmla="*/ 182 w 226"/>
                <a:gd name="T49" fmla="*/ 46 h 260"/>
                <a:gd name="T50" fmla="*/ 197 w 226"/>
                <a:gd name="T51" fmla="*/ 68 h 260"/>
                <a:gd name="T52" fmla="*/ 209 w 226"/>
                <a:gd name="T53" fmla="*/ 91 h 260"/>
                <a:gd name="T54" fmla="*/ 217 w 226"/>
                <a:gd name="T55" fmla="*/ 115 h 260"/>
                <a:gd name="T56" fmla="*/ 223 w 226"/>
                <a:gd name="T57" fmla="*/ 137 h 260"/>
                <a:gd name="T58" fmla="*/ 225 w 226"/>
                <a:gd name="T59" fmla="*/ 151 h 260"/>
                <a:gd name="T60" fmla="*/ 226 w 226"/>
                <a:gd name="T61" fmla="*/ 162 h 260"/>
                <a:gd name="T62" fmla="*/ 226 w 226"/>
                <a:gd name="T63" fmla="*/ 173 h 260"/>
                <a:gd name="T64" fmla="*/ 225 w 226"/>
                <a:gd name="T65" fmla="*/ 181 h 260"/>
                <a:gd name="T66" fmla="*/ 225 w 226"/>
                <a:gd name="T67" fmla="*/ 182 h 260"/>
                <a:gd name="T68" fmla="*/ 225 w 226"/>
                <a:gd name="T69" fmla="*/ 182 h 260"/>
                <a:gd name="T70" fmla="*/ 225 w 226"/>
                <a:gd name="T71" fmla="*/ 183 h 260"/>
                <a:gd name="T72" fmla="*/ 225 w 226"/>
                <a:gd name="T73" fmla="*/ 183 h 260"/>
                <a:gd name="T74" fmla="*/ 220 w 226"/>
                <a:gd name="T75" fmla="*/ 199 h 260"/>
                <a:gd name="T76" fmla="*/ 212 w 226"/>
                <a:gd name="T77" fmla="*/ 214 h 260"/>
                <a:gd name="T78" fmla="*/ 202 w 226"/>
                <a:gd name="T79" fmla="*/ 228 h 260"/>
                <a:gd name="T80" fmla="*/ 189 w 226"/>
                <a:gd name="T81" fmla="*/ 240 h 260"/>
                <a:gd name="T82" fmla="*/ 174 w 226"/>
                <a:gd name="T83" fmla="*/ 249 h 260"/>
                <a:gd name="T84" fmla="*/ 158 w 226"/>
                <a:gd name="T85" fmla="*/ 256 h 260"/>
                <a:gd name="T86" fmla="*/ 142 w 226"/>
                <a:gd name="T87" fmla="*/ 260 h 260"/>
                <a:gd name="T88" fmla="*/ 125 w 226"/>
                <a:gd name="T8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260">
                  <a:moveTo>
                    <a:pt x="125" y="260"/>
                  </a:moveTo>
                  <a:lnTo>
                    <a:pt x="107" y="256"/>
                  </a:lnTo>
                  <a:lnTo>
                    <a:pt x="90" y="248"/>
                  </a:lnTo>
                  <a:lnTo>
                    <a:pt x="73" y="236"/>
                  </a:lnTo>
                  <a:lnTo>
                    <a:pt x="57" y="221"/>
                  </a:lnTo>
                  <a:lnTo>
                    <a:pt x="40" y="204"/>
                  </a:lnTo>
                  <a:lnTo>
                    <a:pt x="27" y="184"/>
                  </a:lnTo>
                  <a:lnTo>
                    <a:pt x="15" y="165"/>
                  </a:lnTo>
                  <a:lnTo>
                    <a:pt x="6" y="145"/>
                  </a:lnTo>
                  <a:lnTo>
                    <a:pt x="0" y="124"/>
                  </a:lnTo>
                  <a:lnTo>
                    <a:pt x="0" y="104"/>
                  </a:lnTo>
                  <a:lnTo>
                    <a:pt x="2" y="82"/>
                  </a:lnTo>
                  <a:lnTo>
                    <a:pt x="8" y="61"/>
                  </a:lnTo>
                  <a:lnTo>
                    <a:pt x="17" y="43"/>
                  </a:lnTo>
                  <a:lnTo>
                    <a:pt x="29" y="27"/>
                  </a:lnTo>
                  <a:lnTo>
                    <a:pt x="43" y="14"/>
                  </a:lnTo>
                  <a:lnTo>
                    <a:pt x="59" y="6"/>
                  </a:lnTo>
                  <a:lnTo>
                    <a:pt x="67" y="5"/>
                  </a:lnTo>
                  <a:lnTo>
                    <a:pt x="75" y="2"/>
                  </a:lnTo>
                  <a:lnTo>
                    <a:pt x="83" y="1"/>
                  </a:lnTo>
                  <a:lnTo>
                    <a:pt x="90" y="0"/>
                  </a:lnTo>
                  <a:lnTo>
                    <a:pt x="119" y="2"/>
                  </a:lnTo>
                  <a:lnTo>
                    <a:pt x="143" y="12"/>
                  </a:lnTo>
                  <a:lnTo>
                    <a:pt x="165" y="27"/>
                  </a:lnTo>
                  <a:lnTo>
                    <a:pt x="182" y="46"/>
                  </a:lnTo>
                  <a:lnTo>
                    <a:pt x="197" y="68"/>
                  </a:lnTo>
                  <a:lnTo>
                    <a:pt x="209" y="91"/>
                  </a:lnTo>
                  <a:lnTo>
                    <a:pt x="217" y="115"/>
                  </a:lnTo>
                  <a:lnTo>
                    <a:pt x="223" y="137"/>
                  </a:lnTo>
                  <a:lnTo>
                    <a:pt x="225" y="151"/>
                  </a:lnTo>
                  <a:lnTo>
                    <a:pt x="226" y="162"/>
                  </a:lnTo>
                  <a:lnTo>
                    <a:pt x="226" y="173"/>
                  </a:lnTo>
                  <a:lnTo>
                    <a:pt x="225" y="181"/>
                  </a:lnTo>
                  <a:lnTo>
                    <a:pt x="225" y="182"/>
                  </a:lnTo>
                  <a:lnTo>
                    <a:pt x="225" y="182"/>
                  </a:lnTo>
                  <a:lnTo>
                    <a:pt x="225" y="183"/>
                  </a:lnTo>
                  <a:lnTo>
                    <a:pt x="225" y="183"/>
                  </a:lnTo>
                  <a:lnTo>
                    <a:pt x="220" y="199"/>
                  </a:lnTo>
                  <a:lnTo>
                    <a:pt x="212" y="214"/>
                  </a:lnTo>
                  <a:lnTo>
                    <a:pt x="202" y="228"/>
                  </a:lnTo>
                  <a:lnTo>
                    <a:pt x="189" y="240"/>
                  </a:lnTo>
                  <a:lnTo>
                    <a:pt x="174" y="249"/>
                  </a:lnTo>
                  <a:lnTo>
                    <a:pt x="158" y="256"/>
                  </a:lnTo>
                  <a:lnTo>
                    <a:pt x="142" y="260"/>
                  </a:lnTo>
                  <a:lnTo>
                    <a:pt x="125" y="260"/>
                  </a:lnTo>
                  <a:close/>
                </a:path>
              </a:pathLst>
            </a:custGeom>
            <a:solidFill>
              <a:srgbClr val="FF9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4" name="Freeform 90"/>
            <p:cNvSpPr>
              <a:spLocks/>
            </p:cNvSpPr>
            <p:nvPr/>
          </p:nvSpPr>
          <p:spPr bwMode="auto">
            <a:xfrm>
              <a:off x="7651750" y="1096963"/>
              <a:ext cx="168275" cy="193675"/>
            </a:xfrm>
            <a:custGeom>
              <a:avLst/>
              <a:gdLst>
                <a:gd name="T0" fmla="*/ 116 w 211"/>
                <a:gd name="T1" fmla="*/ 243 h 243"/>
                <a:gd name="T2" fmla="*/ 101 w 211"/>
                <a:gd name="T3" fmla="*/ 240 h 243"/>
                <a:gd name="T4" fmla="*/ 85 w 211"/>
                <a:gd name="T5" fmla="*/ 232 h 243"/>
                <a:gd name="T6" fmla="*/ 69 w 211"/>
                <a:gd name="T7" fmla="*/ 222 h 243"/>
                <a:gd name="T8" fmla="*/ 53 w 211"/>
                <a:gd name="T9" fmla="*/ 207 h 243"/>
                <a:gd name="T10" fmla="*/ 39 w 211"/>
                <a:gd name="T11" fmla="*/ 192 h 243"/>
                <a:gd name="T12" fmla="*/ 25 w 211"/>
                <a:gd name="T13" fmla="*/ 173 h 243"/>
                <a:gd name="T14" fmla="*/ 15 w 211"/>
                <a:gd name="T15" fmla="*/ 155 h 243"/>
                <a:gd name="T16" fmla="*/ 6 w 211"/>
                <a:gd name="T17" fmla="*/ 136 h 243"/>
                <a:gd name="T18" fmla="*/ 1 w 211"/>
                <a:gd name="T19" fmla="*/ 118 h 243"/>
                <a:gd name="T20" fmla="*/ 0 w 211"/>
                <a:gd name="T21" fmla="*/ 97 h 243"/>
                <a:gd name="T22" fmla="*/ 2 w 211"/>
                <a:gd name="T23" fmla="*/ 78 h 243"/>
                <a:gd name="T24" fmla="*/ 8 w 211"/>
                <a:gd name="T25" fmla="*/ 58 h 243"/>
                <a:gd name="T26" fmla="*/ 16 w 211"/>
                <a:gd name="T27" fmla="*/ 41 h 243"/>
                <a:gd name="T28" fmla="*/ 26 w 211"/>
                <a:gd name="T29" fmla="*/ 26 h 243"/>
                <a:gd name="T30" fmla="*/ 39 w 211"/>
                <a:gd name="T31" fmla="*/ 14 h 243"/>
                <a:gd name="T32" fmla="*/ 54 w 211"/>
                <a:gd name="T33" fmla="*/ 6 h 243"/>
                <a:gd name="T34" fmla="*/ 62 w 211"/>
                <a:gd name="T35" fmla="*/ 4 h 243"/>
                <a:gd name="T36" fmla="*/ 69 w 211"/>
                <a:gd name="T37" fmla="*/ 2 h 243"/>
                <a:gd name="T38" fmla="*/ 77 w 211"/>
                <a:gd name="T39" fmla="*/ 0 h 243"/>
                <a:gd name="T40" fmla="*/ 84 w 211"/>
                <a:gd name="T41" fmla="*/ 0 h 243"/>
                <a:gd name="T42" fmla="*/ 111 w 211"/>
                <a:gd name="T43" fmla="*/ 2 h 243"/>
                <a:gd name="T44" fmla="*/ 132 w 211"/>
                <a:gd name="T45" fmla="*/ 11 h 243"/>
                <a:gd name="T46" fmla="*/ 153 w 211"/>
                <a:gd name="T47" fmla="*/ 23 h 243"/>
                <a:gd name="T48" fmla="*/ 169 w 211"/>
                <a:gd name="T49" fmla="*/ 42 h 243"/>
                <a:gd name="T50" fmla="*/ 183 w 211"/>
                <a:gd name="T51" fmla="*/ 63 h 243"/>
                <a:gd name="T52" fmla="*/ 195 w 211"/>
                <a:gd name="T53" fmla="*/ 85 h 243"/>
                <a:gd name="T54" fmla="*/ 203 w 211"/>
                <a:gd name="T55" fmla="*/ 106 h 243"/>
                <a:gd name="T56" fmla="*/ 208 w 211"/>
                <a:gd name="T57" fmla="*/ 127 h 243"/>
                <a:gd name="T58" fmla="*/ 210 w 211"/>
                <a:gd name="T59" fmla="*/ 140 h 243"/>
                <a:gd name="T60" fmla="*/ 211 w 211"/>
                <a:gd name="T61" fmla="*/ 151 h 243"/>
                <a:gd name="T62" fmla="*/ 211 w 211"/>
                <a:gd name="T63" fmla="*/ 161 h 243"/>
                <a:gd name="T64" fmla="*/ 211 w 211"/>
                <a:gd name="T65" fmla="*/ 169 h 243"/>
                <a:gd name="T66" fmla="*/ 211 w 211"/>
                <a:gd name="T67" fmla="*/ 169 h 243"/>
                <a:gd name="T68" fmla="*/ 211 w 211"/>
                <a:gd name="T69" fmla="*/ 169 h 243"/>
                <a:gd name="T70" fmla="*/ 211 w 211"/>
                <a:gd name="T71" fmla="*/ 170 h 243"/>
                <a:gd name="T72" fmla="*/ 211 w 211"/>
                <a:gd name="T73" fmla="*/ 170 h 243"/>
                <a:gd name="T74" fmla="*/ 206 w 211"/>
                <a:gd name="T75" fmla="*/ 185 h 243"/>
                <a:gd name="T76" fmla="*/ 199 w 211"/>
                <a:gd name="T77" fmla="*/ 200 h 243"/>
                <a:gd name="T78" fmla="*/ 189 w 211"/>
                <a:gd name="T79" fmla="*/ 212 h 243"/>
                <a:gd name="T80" fmla="*/ 177 w 211"/>
                <a:gd name="T81" fmla="*/ 224 h 243"/>
                <a:gd name="T82" fmla="*/ 164 w 211"/>
                <a:gd name="T83" fmla="*/ 233 h 243"/>
                <a:gd name="T84" fmla="*/ 149 w 211"/>
                <a:gd name="T85" fmla="*/ 239 h 243"/>
                <a:gd name="T86" fmla="*/ 132 w 211"/>
                <a:gd name="T87" fmla="*/ 243 h 243"/>
                <a:gd name="T88" fmla="*/ 116 w 211"/>
                <a:gd name="T8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1" h="243">
                  <a:moveTo>
                    <a:pt x="116" y="243"/>
                  </a:moveTo>
                  <a:lnTo>
                    <a:pt x="101" y="240"/>
                  </a:lnTo>
                  <a:lnTo>
                    <a:pt x="85" y="232"/>
                  </a:lnTo>
                  <a:lnTo>
                    <a:pt x="69" y="222"/>
                  </a:lnTo>
                  <a:lnTo>
                    <a:pt x="53" y="207"/>
                  </a:lnTo>
                  <a:lnTo>
                    <a:pt x="39" y="192"/>
                  </a:lnTo>
                  <a:lnTo>
                    <a:pt x="25" y="173"/>
                  </a:lnTo>
                  <a:lnTo>
                    <a:pt x="15" y="155"/>
                  </a:lnTo>
                  <a:lnTo>
                    <a:pt x="6" y="136"/>
                  </a:lnTo>
                  <a:lnTo>
                    <a:pt x="1" y="118"/>
                  </a:lnTo>
                  <a:lnTo>
                    <a:pt x="0" y="97"/>
                  </a:lnTo>
                  <a:lnTo>
                    <a:pt x="2" y="78"/>
                  </a:lnTo>
                  <a:lnTo>
                    <a:pt x="8" y="58"/>
                  </a:lnTo>
                  <a:lnTo>
                    <a:pt x="16" y="41"/>
                  </a:lnTo>
                  <a:lnTo>
                    <a:pt x="26" y="26"/>
                  </a:lnTo>
                  <a:lnTo>
                    <a:pt x="39" y="14"/>
                  </a:lnTo>
                  <a:lnTo>
                    <a:pt x="54" y="6"/>
                  </a:lnTo>
                  <a:lnTo>
                    <a:pt x="62" y="4"/>
                  </a:lnTo>
                  <a:lnTo>
                    <a:pt x="69" y="2"/>
                  </a:lnTo>
                  <a:lnTo>
                    <a:pt x="77" y="0"/>
                  </a:lnTo>
                  <a:lnTo>
                    <a:pt x="84" y="0"/>
                  </a:lnTo>
                  <a:lnTo>
                    <a:pt x="111" y="2"/>
                  </a:lnTo>
                  <a:lnTo>
                    <a:pt x="132" y="11"/>
                  </a:lnTo>
                  <a:lnTo>
                    <a:pt x="153" y="23"/>
                  </a:lnTo>
                  <a:lnTo>
                    <a:pt x="169" y="42"/>
                  </a:lnTo>
                  <a:lnTo>
                    <a:pt x="183" y="63"/>
                  </a:lnTo>
                  <a:lnTo>
                    <a:pt x="195" y="85"/>
                  </a:lnTo>
                  <a:lnTo>
                    <a:pt x="203" y="106"/>
                  </a:lnTo>
                  <a:lnTo>
                    <a:pt x="208" y="127"/>
                  </a:lnTo>
                  <a:lnTo>
                    <a:pt x="210" y="140"/>
                  </a:lnTo>
                  <a:lnTo>
                    <a:pt x="211" y="151"/>
                  </a:lnTo>
                  <a:lnTo>
                    <a:pt x="211" y="161"/>
                  </a:lnTo>
                  <a:lnTo>
                    <a:pt x="211" y="169"/>
                  </a:lnTo>
                  <a:lnTo>
                    <a:pt x="211" y="169"/>
                  </a:lnTo>
                  <a:lnTo>
                    <a:pt x="211" y="169"/>
                  </a:lnTo>
                  <a:lnTo>
                    <a:pt x="211" y="170"/>
                  </a:lnTo>
                  <a:lnTo>
                    <a:pt x="211" y="170"/>
                  </a:lnTo>
                  <a:lnTo>
                    <a:pt x="206" y="185"/>
                  </a:lnTo>
                  <a:lnTo>
                    <a:pt x="199" y="200"/>
                  </a:lnTo>
                  <a:lnTo>
                    <a:pt x="189" y="212"/>
                  </a:lnTo>
                  <a:lnTo>
                    <a:pt x="177" y="224"/>
                  </a:lnTo>
                  <a:lnTo>
                    <a:pt x="164" y="233"/>
                  </a:lnTo>
                  <a:lnTo>
                    <a:pt x="149" y="239"/>
                  </a:lnTo>
                  <a:lnTo>
                    <a:pt x="132" y="243"/>
                  </a:lnTo>
                  <a:lnTo>
                    <a:pt x="116" y="243"/>
                  </a:lnTo>
                  <a:close/>
                </a:path>
              </a:pathLst>
            </a:custGeom>
            <a:solidFill>
              <a:srgbClr val="FF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5" name="Freeform 91"/>
            <p:cNvSpPr>
              <a:spLocks/>
            </p:cNvSpPr>
            <p:nvPr/>
          </p:nvSpPr>
          <p:spPr bwMode="auto">
            <a:xfrm>
              <a:off x="7656513" y="1104900"/>
              <a:ext cx="157163" cy="179388"/>
            </a:xfrm>
            <a:custGeom>
              <a:avLst/>
              <a:gdLst>
                <a:gd name="T0" fmla="*/ 109 w 197"/>
                <a:gd name="T1" fmla="*/ 227 h 227"/>
                <a:gd name="T2" fmla="*/ 94 w 197"/>
                <a:gd name="T3" fmla="*/ 223 h 227"/>
                <a:gd name="T4" fmla="*/ 79 w 197"/>
                <a:gd name="T5" fmla="*/ 216 h 227"/>
                <a:gd name="T6" fmla="*/ 64 w 197"/>
                <a:gd name="T7" fmla="*/ 206 h 227"/>
                <a:gd name="T8" fmla="*/ 50 w 197"/>
                <a:gd name="T9" fmla="*/ 193 h 227"/>
                <a:gd name="T10" fmla="*/ 37 w 197"/>
                <a:gd name="T11" fmla="*/ 178 h 227"/>
                <a:gd name="T12" fmla="*/ 24 w 197"/>
                <a:gd name="T13" fmla="*/ 161 h 227"/>
                <a:gd name="T14" fmla="*/ 13 w 197"/>
                <a:gd name="T15" fmla="*/ 144 h 227"/>
                <a:gd name="T16" fmla="*/ 5 w 197"/>
                <a:gd name="T17" fmla="*/ 126 h 227"/>
                <a:gd name="T18" fmla="*/ 1 w 197"/>
                <a:gd name="T19" fmla="*/ 109 h 227"/>
                <a:gd name="T20" fmla="*/ 0 w 197"/>
                <a:gd name="T21" fmla="*/ 91 h 227"/>
                <a:gd name="T22" fmla="*/ 2 w 197"/>
                <a:gd name="T23" fmla="*/ 72 h 227"/>
                <a:gd name="T24" fmla="*/ 7 w 197"/>
                <a:gd name="T25" fmla="*/ 54 h 227"/>
                <a:gd name="T26" fmla="*/ 15 w 197"/>
                <a:gd name="T27" fmla="*/ 38 h 227"/>
                <a:gd name="T28" fmla="*/ 24 w 197"/>
                <a:gd name="T29" fmla="*/ 24 h 227"/>
                <a:gd name="T30" fmla="*/ 35 w 197"/>
                <a:gd name="T31" fmla="*/ 12 h 227"/>
                <a:gd name="T32" fmla="*/ 49 w 197"/>
                <a:gd name="T33" fmla="*/ 5 h 227"/>
                <a:gd name="T34" fmla="*/ 57 w 197"/>
                <a:gd name="T35" fmla="*/ 3 h 227"/>
                <a:gd name="T36" fmla="*/ 64 w 197"/>
                <a:gd name="T37" fmla="*/ 2 h 227"/>
                <a:gd name="T38" fmla="*/ 71 w 197"/>
                <a:gd name="T39" fmla="*/ 1 h 227"/>
                <a:gd name="T40" fmla="*/ 77 w 197"/>
                <a:gd name="T41" fmla="*/ 0 h 227"/>
                <a:gd name="T42" fmla="*/ 101 w 197"/>
                <a:gd name="T43" fmla="*/ 1 h 227"/>
                <a:gd name="T44" fmla="*/ 123 w 197"/>
                <a:gd name="T45" fmla="*/ 9 h 227"/>
                <a:gd name="T46" fmla="*/ 141 w 197"/>
                <a:gd name="T47" fmla="*/ 22 h 227"/>
                <a:gd name="T48" fmla="*/ 158 w 197"/>
                <a:gd name="T49" fmla="*/ 38 h 227"/>
                <a:gd name="T50" fmla="*/ 170 w 197"/>
                <a:gd name="T51" fmla="*/ 57 h 227"/>
                <a:gd name="T52" fmla="*/ 181 w 197"/>
                <a:gd name="T53" fmla="*/ 77 h 227"/>
                <a:gd name="T54" fmla="*/ 189 w 197"/>
                <a:gd name="T55" fmla="*/ 98 h 227"/>
                <a:gd name="T56" fmla="*/ 193 w 197"/>
                <a:gd name="T57" fmla="*/ 117 h 227"/>
                <a:gd name="T58" fmla="*/ 196 w 197"/>
                <a:gd name="T59" fmla="*/ 129 h 227"/>
                <a:gd name="T60" fmla="*/ 197 w 197"/>
                <a:gd name="T61" fmla="*/ 139 h 227"/>
                <a:gd name="T62" fmla="*/ 197 w 197"/>
                <a:gd name="T63" fmla="*/ 148 h 227"/>
                <a:gd name="T64" fmla="*/ 196 w 197"/>
                <a:gd name="T65" fmla="*/ 155 h 227"/>
                <a:gd name="T66" fmla="*/ 196 w 197"/>
                <a:gd name="T67" fmla="*/ 156 h 227"/>
                <a:gd name="T68" fmla="*/ 196 w 197"/>
                <a:gd name="T69" fmla="*/ 156 h 227"/>
                <a:gd name="T70" fmla="*/ 196 w 197"/>
                <a:gd name="T71" fmla="*/ 156 h 227"/>
                <a:gd name="T72" fmla="*/ 196 w 197"/>
                <a:gd name="T73" fmla="*/ 157 h 227"/>
                <a:gd name="T74" fmla="*/ 191 w 197"/>
                <a:gd name="T75" fmla="*/ 171 h 227"/>
                <a:gd name="T76" fmla="*/ 185 w 197"/>
                <a:gd name="T77" fmla="*/ 185 h 227"/>
                <a:gd name="T78" fmla="*/ 176 w 197"/>
                <a:gd name="T79" fmla="*/ 197 h 227"/>
                <a:gd name="T80" fmla="*/ 164 w 197"/>
                <a:gd name="T81" fmla="*/ 207 h 227"/>
                <a:gd name="T82" fmla="*/ 153 w 197"/>
                <a:gd name="T83" fmla="*/ 216 h 227"/>
                <a:gd name="T84" fmla="*/ 139 w 197"/>
                <a:gd name="T85" fmla="*/ 222 h 227"/>
                <a:gd name="T86" fmla="*/ 124 w 197"/>
                <a:gd name="T87" fmla="*/ 225 h 227"/>
                <a:gd name="T88" fmla="*/ 109 w 197"/>
                <a:gd name="T8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227">
                  <a:moveTo>
                    <a:pt x="109" y="227"/>
                  </a:moveTo>
                  <a:lnTo>
                    <a:pt x="94" y="223"/>
                  </a:lnTo>
                  <a:lnTo>
                    <a:pt x="79" y="216"/>
                  </a:lnTo>
                  <a:lnTo>
                    <a:pt x="64" y="206"/>
                  </a:lnTo>
                  <a:lnTo>
                    <a:pt x="50" y="193"/>
                  </a:lnTo>
                  <a:lnTo>
                    <a:pt x="37" y="178"/>
                  </a:lnTo>
                  <a:lnTo>
                    <a:pt x="24" y="161"/>
                  </a:lnTo>
                  <a:lnTo>
                    <a:pt x="13" y="144"/>
                  </a:lnTo>
                  <a:lnTo>
                    <a:pt x="5" y="126"/>
                  </a:lnTo>
                  <a:lnTo>
                    <a:pt x="1" y="109"/>
                  </a:lnTo>
                  <a:lnTo>
                    <a:pt x="0" y="91"/>
                  </a:lnTo>
                  <a:lnTo>
                    <a:pt x="2" y="72"/>
                  </a:lnTo>
                  <a:lnTo>
                    <a:pt x="7" y="54"/>
                  </a:lnTo>
                  <a:lnTo>
                    <a:pt x="15" y="38"/>
                  </a:lnTo>
                  <a:lnTo>
                    <a:pt x="24" y="24"/>
                  </a:lnTo>
                  <a:lnTo>
                    <a:pt x="35" y="12"/>
                  </a:lnTo>
                  <a:lnTo>
                    <a:pt x="49" y="5"/>
                  </a:lnTo>
                  <a:lnTo>
                    <a:pt x="57" y="3"/>
                  </a:lnTo>
                  <a:lnTo>
                    <a:pt x="64" y="2"/>
                  </a:lnTo>
                  <a:lnTo>
                    <a:pt x="71" y="1"/>
                  </a:lnTo>
                  <a:lnTo>
                    <a:pt x="77" y="0"/>
                  </a:lnTo>
                  <a:lnTo>
                    <a:pt x="101" y="1"/>
                  </a:lnTo>
                  <a:lnTo>
                    <a:pt x="123" y="9"/>
                  </a:lnTo>
                  <a:lnTo>
                    <a:pt x="141" y="22"/>
                  </a:lnTo>
                  <a:lnTo>
                    <a:pt x="158" y="38"/>
                  </a:lnTo>
                  <a:lnTo>
                    <a:pt x="170" y="57"/>
                  </a:lnTo>
                  <a:lnTo>
                    <a:pt x="181" y="77"/>
                  </a:lnTo>
                  <a:lnTo>
                    <a:pt x="189" y="98"/>
                  </a:lnTo>
                  <a:lnTo>
                    <a:pt x="193" y="117"/>
                  </a:lnTo>
                  <a:lnTo>
                    <a:pt x="196" y="129"/>
                  </a:lnTo>
                  <a:lnTo>
                    <a:pt x="197" y="139"/>
                  </a:lnTo>
                  <a:lnTo>
                    <a:pt x="197" y="148"/>
                  </a:lnTo>
                  <a:lnTo>
                    <a:pt x="196" y="155"/>
                  </a:lnTo>
                  <a:lnTo>
                    <a:pt x="196" y="156"/>
                  </a:lnTo>
                  <a:lnTo>
                    <a:pt x="196" y="156"/>
                  </a:lnTo>
                  <a:lnTo>
                    <a:pt x="196" y="156"/>
                  </a:lnTo>
                  <a:lnTo>
                    <a:pt x="196" y="157"/>
                  </a:lnTo>
                  <a:lnTo>
                    <a:pt x="191" y="171"/>
                  </a:lnTo>
                  <a:lnTo>
                    <a:pt x="185" y="185"/>
                  </a:lnTo>
                  <a:lnTo>
                    <a:pt x="176" y="197"/>
                  </a:lnTo>
                  <a:lnTo>
                    <a:pt x="164" y="207"/>
                  </a:lnTo>
                  <a:lnTo>
                    <a:pt x="153" y="216"/>
                  </a:lnTo>
                  <a:lnTo>
                    <a:pt x="139" y="222"/>
                  </a:lnTo>
                  <a:lnTo>
                    <a:pt x="124" y="225"/>
                  </a:lnTo>
                  <a:lnTo>
                    <a:pt x="109" y="227"/>
                  </a:lnTo>
                  <a:close/>
                </a:path>
              </a:pathLst>
            </a:custGeom>
            <a:solidFill>
              <a:srgbClr val="FFA8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6" name="Freeform 92"/>
            <p:cNvSpPr>
              <a:spLocks/>
            </p:cNvSpPr>
            <p:nvPr/>
          </p:nvSpPr>
          <p:spPr bwMode="auto">
            <a:xfrm>
              <a:off x="7661275" y="1111250"/>
              <a:ext cx="144463" cy="168275"/>
            </a:xfrm>
            <a:custGeom>
              <a:avLst/>
              <a:gdLst>
                <a:gd name="T0" fmla="*/ 103 w 182"/>
                <a:gd name="T1" fmla="*/ 211 h 211"/>
                <a:gd name="T2" fmla="*/ 89 w 182"/>
                <a:gd name="T3" fmla="*/ 207 h 211"/>
                <a:gd name="T4" fmla="*/ 75 w 182"/>
                <a:gd name="T5" fmla="*/ 200 h 211"/>
                <a:gd name="T6" fmla="*/ 61 w 182"/>
                <a:gd name="T7" fmla="*/ 191 h 211"/>
                <a:gd name="T8" fmla="*/ 49 w 182"/>
                <a:gd name="T9" fmla="*/ 180 h 211"/>
                <a:gd name="T10" fmla="*/ 36 w 182"/>
                <a:gd name="T11" fmla="*/ 166 h 211"/>
                <a:gd name="T12" fmla="*/ 25 w 182"/>
                <a:gd name="T13" fmla="*/ 151 h 211"/>
                <a:gd name="T14" fmla="*/ 14 w 182"/>
                <a:gd name="T15" fmla="*/ 135 h 211"/>
                <a:gd name="T16" fmla="*/ 6 w 182"/>
                <a:gd name="T17" fmla="*/ 118 h 211"/>
                <a:gd name="T18" fmla="*/ 2 w 182"/>
                <a:gd name="T19" fmla="*/ 102 h 211"/>
                <a:gd name="T20" fmla="*/ 0 w 182"/>
                <a:gd name="T21" fmla="*/ 85 h 211"/>
                <a:gd name="T22" fmla="*/ 3 w 182"/>
                <a:gd name="T23" fmla="*/ 68 h 211"/>
                <a:gd name="T24" fmla="*/ 7 w 182"/>
                <a:gd name="T25" fmla="*/ 52 h 211"/>
                <a:gd name="T26" fmla="*/ 14 w 182"/>
                <a:gd name="T27" fmla="*/ 37 h 211"/>
                <a:gd name="T28" fmla="*/ 22 w 182"/>
                <a:gd name="T29" fmla="*/ 23 h 211"/>
                <a:gd name="T30" fmla="*/ 34 w 182"/>
                <a:gd name="T31" fmla="*/ 13 h 211"/>
                <a:gd name="T32" fmla="*/ 47 w 182"/>
                <a:gd name="T33" fmla="*/ 6 h 211"/>
                <a:gd name="T34" fmla="*/ 52 w 182"/>
                <a:gd name="T35" fmla="*/ 4 h 211"/>
                <a:gd name="T36" fmla="*/ 59 w 182"/>
                <a:gd name="T37" fmla="*/ 2 h 211"/>
                <a:gd name="T38" fmla="*/ 66 w 182"/>
                <a:gd name="T39" fmla="*/ 1 h 211"/>
                <a:gd name="T40" fmla="*/ 72 w 182"/>
                <a:gd name="T41" fmla="*/ 0 h 211"/>
                <a:gd name="T42" fmla="*/ 94 w 182"/>
                <a:gd name="T43" fmla="*/ 1 h 211"/>
                <a:gd name="T44" fmla="*/ 113 w 182"/>
                <a:gd name="T45" fmla="*/ 8 h 211"/>
                <a:gd name="T46" fmla="*/ 131 w 182"/>
                <a:gd name="T47" fmla="*/ 19 h 211"/>
                <a:gd name="T48" fmla="*/ 146 w 182"/>
                <a:gd name="T49" fmla="*/ 34 h 211"/>
                <a:gd name="T50" fmla="*/ 157 w 182"/>
                <a:gd name="T51" fmla="*/ 53 h 211"/>
                <a:gd name="T52" fmla="*/ 166 w 182"/>
                <a:gd name="T53" fmla="*/ 71 h 211"/>
                <a:gd name="T54" fmla="*/ 174 w 182"/>
                <a:gd name="T55" fmla="*/ 91 h 211"/>
                <a:gd name="T56" fmla="*/ 179 w 182"/>
                <a:gd name="T57" fmla="*/ 108 h 211"/>
                <a:gd name="T58" fmla="*/ 181 w 182"/>
                <a:gd name="T59" fmla="*/ 118 h 211"/>
                <a:gd name="T60" fmla="*/ 182 w 182"/>
                <a:gd name="T61" fmla="*/ 129 h 211"/>
                <a:gd name="T62" fmla="*/ 182 w 182"/>
                <a:gd name="T63" fmla="*/ 137 h 211"/>
                <a:gd name="T64" fmla="*/ 182 w 182"/>
                <a:gd name="T65" fmla="*/ 144 h 211"/>
                <a:gd name="T66" fmla="*/ 182 w 182"/>
                <a:gd name="T67" fmla="*/ 144 h 211"/>
                <a:gd name="T68" fmla="*/ 182 w 182"/>
                <a:gd name="T69" fmla="*/ 144 h 211"/>
                <a:gd name="T70" fmla="*/ 182 w 182"/>
                <a:gd name="T71" fmla="*/ 145 h 211"/>
                <a:gd name="T72" fmla="*/ 182 w 182"/>
                <a:gd name="T73" fmla="*/ 145 h 211"/>
                <a:gd name="T74" fmla="*/ 179 w 182"/>
                <a:gd name="T75" fmla="*/ 158 h 211"/>
                <a:gd name="T76" fmla="*/ 173 w 182"/>
                <a:gd name="T77" fmla="*/ 170 h 211"/>
                <a:gd name="T78" fmla="*/ 164 w 182"/>
                <a:gd name="T79" fmla="*/ 182 h 211"/>
                <a:gd name="T80" fmla="*/ 155 w 182"/>
                <a:gd name="T81" fmla="*/ 191 h 211"/>
                <a:gd name="T82" fmla="*/ 143 w 182"/>
                <a:gd name="T83" fmla="*/ 200 h 211"/>
                <a:gd name="T84" fmla="*/ 131 w 182"/>
                <a:gd name="T85" fmla="*/ 206 h 211"/>
                <a:gd name="T86" fmla="*/ 117 w 182"/>
                <a:gd name="T87" fmla="*/ 209 h 211"/>
                <a:gd name="T88" fmla="*/ 103 w 182"/>
                <a:gd name="T8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211">
                  <a:moveTo>
                    <a:pt x="103" y="211"/>
                  </a:moveTo>
                  <a:lnTo>
                    <a:pt x="89" y="207"/>
                  </a:lnTo>
                  <a:lnTo>
                    <a:pt x="75" y="200"/>
                  </a:lnTo>
                  <a:lnTo>
                    <a:pt x="61" y="191"/>
                  </a:lnTo>
                  <a:lnTo>
                    <a:pt x="49" y="180"/>
                  </a:lnTo>
                  <a:lnTo>
                    <a:pt x="36" y="166"/>
                  </a:lnTo>
                  <a:lnTo>
                    <a:pt x="25" y="151"/>
                  </a:lnTo>
                  <a:lnTo>
                    <a:pt x="14" y="135"/>
                  </a:lnTo>
                  <a:lnTo>
                    <a:pt x="6" y="118"/>
                  </a:lnTo>
                  <a:lnTo>
                    <a:pt x="2" y="102"/>
                  </a:lnTo>
                  <a:lnTo>
                    <a:pt x="0" y="85"/>
                  </a:lnTo>
                  <a:lnTo>
                    <a:pt x="3" y="68"/>
                  </a:lnTo>
                  <a:lnTo>
                    <a:pt x="7" y="52"/>
                  </a:lnTo>
                  <a:lnTo>
                    <a:pt x="14" y="37"/>
                  </a:lnTo>
                  <a:lnTo>
                    <a:pt x="22" y="23"/>
                  </a:lnTo>
                  <a:lnTo>
                    <a:pt x="34" y="13"/>
                  </a:lnTo>
                  <a:lnTo>
                    <a:pt x="47" y="6"/>
                  </a:lnTo>
                  <a:lnTo>
                    <a:pt x="52" y="4"/>
                  </a:lnTo>
                  <a:lnTo>
                    <a:pt x="59" y="2"/>
                  </a:lnTo>
                  <a:lnTo>
                    <a:pt x="66" y="1"/>
                  </a:lnTo>
                  <a:lnTo>
                    <a:pt x="72" y="0"/>
                  </a:lnTo>
                  <a:lnTo>
                    <a:pt x="94" y="1"/>
                  </a:lnTo>
                  <a:lnTo>
                    <a:pt x="113" y="8"/>
                  </a:lnTo>
                  <a:lnTo>
                    <a:pt x="131" y="19"/>
                  </a:lnTo>
                  <a:lnTo>
                    <a:pt x="146" y="34"/>
                  </a:lnTo>
                  <a:lnTo>
                    <a:pt x="157" y="53"/>
                  </a:lnTo>
                  <a:lnTo>
                    <a:pt x="166" y="71"/>
                  </a:lnTo>
                  <a:lnTo>
                    <a:pt x="174" y="91"/>
                  </a:lnTo>
                  <a:lnTo>
                    <a:pt x="179" y="108"/>
                  </a:lnTo>
                  <a:lnTo>
                    <a:pt x="181" y="118"/>
                  </a:lnTo>
                  <a:lnTo>
                    <a:pt x="182" y="129"/>
                  </a:lnTo>
                  <a:lnTo>
                    <a:pt x="182" y="137"/>
                  </a:lnTo>
                  <a:lnTo>
                    <a:pt x="182" y="144"/>
                  </a:lnTo>
                  <a:lnTo>
                    <a:pt x="182" y="144"/>
                  </a:lnTo>
                  <a:lnTo>
                    <a:pt x="182" y="144"/>
                  </a:lnTo>
                  <a:lnTo>
                    <a:pt x="182" y="145"/>
                  </a:lnTo>
                  <a:lnTo>
                    <a:pt x="182" y="145"/>
                  </a:lnTo>
                  <a:lnTo>
                    <a:pt x="179" y="158"/>
                  </a:lnTo>
                  <a:lnTo>
                    <a:pt x="173" y="170"/>
                  </a:lnTo>
                  <a:lnTo>
                    <a:pt x="164" y="182"/>
                  </a:lnTo>
                  <a:lnTo>
                    <a:pt x="155" y="191"/>
                  </a:lnTo>
                  <a:lnTo>
                    <a:pt x="143" y="200"/>
                  </a:lnTo>
                  <a:lnTo>
                    <a:pt x="131" y="206"/>
                  </a:lnTo>
                  <a:lnTo>
                    <a:pt x="117" y="209"/>
                  </a:lnTo>
                  <a:lnTo>
                    <a:pt x="103" y="211"/>
                  </a:lnTo>
                  <a:close/>
                </a:path>
              </a:pathLst>
            </a:custGeom>
            <a:solidFill>
              <a:srgbClr val="FFA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7" name="Freeform 93"/>
            <p:cNvSpPr>
              <a:spLocks/>
            </p:cNvSpPr>
            <p:nvPr/>
          </p:nvSpPr>
          <p:spPr bwMode="auto">
            <a:xfrm>
              <a:off x="7666038" y="1120775"/>
              <a:ext cx="133350" cy="152400"/>
            </a:xfrm>
            <a:custGeom>
              <a:avLst/>
              <a:gdLst>
                <a:gd name="T0" fmla="*/ 96 w 167"/>
                <a:gd name="T1" fmla="*/ 193 h 193"/>
                <a:gd name="T2" fmla="*/ 83 w 167"/>
                <a:gd name="T3" fmla="*/ 190 h 193"/>
                <a:gd name="T4" fmla="*/ 70 w 167"/>
                <a:gd name="T5" fmla="*/ 184 h 193"/>
                <a:gd name="T6" fmla="*/ 58 w 167"/>
                <a:gd name="T7" fmla="*/ 175 h 193"/>
                <a:gd name="T8" fmla="*/ 45 w 167"/>
                <a:gd name="T9" fmla="*/ 165 h 193"/>
                <a:gd name="T10" fmla="*/ 34 w 167"/>
                <a:gd name="T11" fmla="*/ 152 h 193"/>
                <a:gd name="T12" fmla="*/ 23 w 167"/>
                <a:gd name="T13" fmla="*/ 138 h 193"/>
                <a:gd name="T14" fmla="*/ 14 w 167"/>
                <a:gd name="T15" fmla="*/ 123 h 193"/>
                <a:gd name="T16" fmla="*/ 6 w 167"/>
                <a:gd name="T17" fmla="*/ 108 h 193"/>
                <a:gd name="T18" fmla="*/ 1 w 167"/>
                <a:gd name="T19" fmla="*/ 94 h 193"/>
                <a:gd name="T20" fmla="*/ 0 w 167"/>
                <a:gd name="T21" fmla="*/ 79 h 193"/>
                <a:gd name="T22" fmla="*/ 2 w 167"/>
                <a:gd name="T23" fmla="*/ 64 h 193"/>
                <a:gd name="T24" fmla="*/ 6 w 167"/>
                <a:gd name="T25" fmla="*/ 47 h 193"/>
                <a:gd name="T26" fmla="*/ 12 w 167"/>
                <a:gd name="T27" fmla="*/ 34 h 193"/>
                <a:gd name="T28" fmla="*/ 21 w 167"/>
                <a:gd name="T29" fmla="*/ 22 h 193"/>
                <a:gd name="T30" fmla="*/ 30 w 167"/>
                <a:gd name="T31" fmla="*/ 12 h 193"/>
                <a:gd name="T32" fmla="*/ 42 w 167"/>
                <a:gd name="T33" fmla="*/ 5 h 193"/>
                <a:gd name="T34" fmla="*/ 47 w 167"/>
                <a:gd name="T35" fmla="*/ 4 h 193"/>
                <a:gd name="T36" fmla="*/ 53 w 167"/>
                <a:gd name="T37" fmla="*/ 3 h 193"/>
                <a:gd name="T38" fmla="*/ 59 w 167"/>
                <a:gd name="T39" fmla="*/ 1 h 193"/>
                <a:gd name="T40" fmla="*/ 65 w 167"/>
                <a:gd name="T41" fmla="*/ 0 h 193"/>
                <a:gd name="T42" fmla="*/ 85 w 167"/>
                <a:gd name="T43" fmla="*/ 0 h 193"/>
                <a:gd name="T44" fmla="*/ 104 w 167"/>
                <a:gd name="T45" fmla="*/ 7 h 193"/>
                <a:gd name="T46" fmla="*/ 120 w 167"/>
                <a:gd name="T47" fmla="*/ 18 h 193"/>
                <a:gd name="T48" fmla="*/ 133 w 167"/>
                <a:gd name="T49" fmla="*/ 31 h 193"/>
                <a:gd name="T50" fmla="*/ 144 w 167"/>
                <a:gd name="T51" fmla="*/ 47 h 193"/>
                <a:gd name="T52" fmla="*/ 153 w 167"/>
                <a:gd name="T53" fmla="*/ 65 h 193"/>
                <a:gd name="T54" fmla="*/ 160 w 167"/>
                <a:gd name="T55" fmla="*/ 82 h 193"/>
                <a:gd name="T56" fmla="*/ 165 w 167"/>
                <a:gd name="T57" fmla="*/ 98 h 193"/>
                <a:gd name="T58" fmla="*/ 166 w 167"/>
                <a:gd name="T59" fmla="*/ 108 h 193"/>
                <a:gd name="T60" fmla="*/ 167 w 167"/>
                <a:gd name="T61" fmla="*/ 117 h 193"/>
                <a:gd name="T62" fmla="*/ 167 w 167"/>
                <a:gd name="T63" fmla="*/ 125 h 193"/>
                <a:gd name="T64" fmla="*/ 167 w 167"/>
                <a:gd name="T65" fmla="*/ 130 h 193"/>
                <a:gd name="T66" fmla="*/ 167 w 167"/>
                <a:gd name="T67" fmla="*/ 132 h 193"/>
                <a:gd name="T68" fmla="*/ 167 w 167"/>
                <a:gd name="T69" fmla="*/ 132 h 193"/>
                <a:gd name="T70" fmla="*/ 167 w 167"/>
                <a:gd name="T71" fmla="*/ 132 h 193"/>
                <a:gd name="T72" fmla="*/ 167 w 167"/>
                <a:gd name="T73" fmla="*/ 133 h 193"/>
                <a:gd name="T74" fmla="*/ 164 w 167"/>
                <a:gd name="T75" fmla="*/ 144 h 193"/>
                <a:gd name="T76" fmla="*/ 159 w 167"/>
                <a:gd name="T77" fmla="*/ 156 h 193"/>
                <a:gd name="T78" fmla="*/ 151 w 167"/>
                <a:gd name="T79" fmla="*/ 166 h 193"/>
                <a:gd name="T80" fmla="*/ 142 w 167"/>
                <a:gd name="T81" fmla="*/ 175 h 193"/>
                <a:gd name="T82" fmla="*/ 132 w 167"/>
                <a:gd name="T83" fmla="*/ 183 h 193"/>
                <a:gd name="T84" fmla="*/ 120 w 167"/>
                <a:gd name="T85" fmla="*/ 189 h 193"/>
                <a:gd name="T86" fmla="*/ 108 w 167"/>
                <a:gd name="T87" fmla="*/ 191 h 193"/>
                <a:gd name="T88" fmla="*/ 96 w 167"/>
                <a:gd name="T8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 h="193">
                  <a:moveTo>
                    <a:pt x="96" y="193"/>
                  </a:moveTo>
                  <a:lnTo>
                    <a:pt x="83" y="190"/>
                  </a:lnTo>
                  <a:lnTo>
                    <a:pt x="70" y="184"/>
                  </a:lnTo>
                  <a:lnTo>
                    <a:pt x="58" y="175"/>
                  </a:lnTo>
                  <a:lnTo>
                    <a:pt x="45" y="165"/>
                  </a:lnTo>
                  <a:lnTo>
                    <a:pt x="34" y="152"/>
                  </a:lnTo>
                  <a:lnTo>
                    <a:pt x="23" y="138"/>
                  </a:lnTo>
                  <a:lnTo>
                    <a:pt x="14" y="123"/>
                  </a:lnTo>
                  <a:lnTo>
                    <a:pt x="6" y="108"/>
                  </a:lnTo>
                  <a:lnTo>
                    <a:pt x="1" y="94"/>
                  </a:lnTo>
                  <a:lnTo>
                    <a:pt x="0" y="79"/>
                  </a:lnTo>
                  <a:lnTo>
                    <a:pt x="2" y="64"/>
                  </a:lnTo>
                  <a:lnTo>
                    <a:pt x="6" y="47"/>
                  </a:lnTo>
                  <a:lnTo>
                    <a:pt x="12" y="34"/>
                  </a:lnTo>
                  <a:lnTo>
                    <a:pt x="21" y="22"/>
                  </a:lnTo>
                  <a:lnTo>
                    <a:pt x="30" y="12"/>
                  </a:lnTo>
                  <a:lnTo>
                    <a:pt x="42" y="5"/>
                  </a:lnTo>
                  <a:lnTo>
                    <a:pt x="47" y="4"/>
                  </a:lnTo>
                  <a:lnTo>
                    <a:pt x="53" y="3"/>
                  </a:lnTo>
                  <a:lnTo>
                    <a:pt x="59" y="1"/>
                  </a:lnTo>
                  <a:lnTo>
                    <a:pt x="65" y="0"/>
                  </a:lnTo>
                  <a:lnTo>
                    <a:pt x="85" y="0"/>
                  </a:lnTo>
                  <a:lnTo>
                    <a:pt x="104" y="7"/>
                  </a:lnTo>
                  <a:lnTo>
                    <a:pt x="120" y="18"/>
                  </a:lnTo>
                  <a:lnTo>
                    <a:pt x="133" y="31"/>
                  </a:lnTo>
                  <a:lnTo>
                    <a:pt x="144" y="47"/>
                  </a:lnTo>
                  <a:lnTo>
                    <a:pt x="153" y="65"/>
                  </a:lnTo>
                  <a:lnTo>
                    <a:pt x="160" y="82"/>
                  </a:lnTo>
                  <a:lnTo>
                    <a:pt x="165" y="98"/>
                  </a:lnTo>
                  <a:lnTo>
                    <a:pt x="166" y="108"/>
                  </a:lnTo>
                  <a:lnTo>
                    <a:pt x="167" y="117"/>
                  </a:lnTo>
                  <a:lnTo>
                    <a:pt x="167" y="125"/>
                  </a:lnTo>
                  <a:lnTo>
                    <a:pt x="167" y="130"/>
                  </a:lnTo>
                  <a:lnTo>
                    <a:pt x="167" y="132"/>
                  </a:lnTo>
                  <a:lnTo>
                    <a:pt x="167" y="132"/>
                  </a:lnTo>
                  <a:lnTo>
                    <a:pt x="167" y="132"/>
                  </a:lnTo>
                  <a:lnTo>
                    <a:pt x="167" y="133"/>
                  </a:lnTo>
                  <a:lnTo>
                    <a:pt x="164" y="144"/>
                  </a:lnTo>
                  <a:lnTo>
                    <a:pt x="159" y="156"/>
                  </a:lnTo>
                  <a:lnTo>
                    <a:pt x="151" y="166"/>
                  </a:lnTo>
                  <a:lnTo>
                    <a:pt x="142" y="175"/>
                  </a:lnTo>
                  <a:lnTo>
                    <a:pt x="132" y="183"/>
                  </a:lnTo>
                  <a:lnTo>
                    <a:pt x="120" y="189"/>
                  </a:lnTo>
                  <a:lnTo>
                    <a:pt x="108" y="191"/>
                  </a:lnTo>
                  <a:lnTo>
                    <a:pt x="96" y="193"/>
                  </a:lnTo>
                  <a:close/>
                </a:path>
              </a:pathLst>
            </a:custGeom>
            <a:solidFill>
              <a:srgbClr val="FFB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8" name="Freeform 94"/>
            <p:cNvSpPr>
              <a:spLocks/>
            </p:cNvSpPr>
            <p:nvPr/>
          </p:nvSpPr>
          <p:spPr bwMode="auto">
            <a:xfrm>
              <a:off x="7672388" y="1127125"/>
              <a:ext cx="120650" cy="139700"/>
            </a:xfrm>
            <a:custGeom>
              <a:avLst/>
              <a:gdLst>
                <a:gd name="T0" fmla="*/ 88 w 152"/>
                <a:gd name="T1" fmla="*/ 177 h 177"/>
                <a:gd name="T2" fmla="*/ 76 w 152"/>
                <a:gd name="T3" fmla="*/ 174 h 177"/>
                <a:gd name="T4" fmla="*/ 65 w 152"/>
                <a:gd name="T5" fmla="*/ 169 h 177"/>
                <a:gd name="T6" fmla="*/ 53 w 152"/>
                <a:gd name="T7" fmla="*/ 162 h 177"/>
                <a:gd name="T8" fmla="*/ 42 w 152"/>
                <a:gd name="T9" fmla="*/ 151 h 177"/>
                <a:gd name="T10" fmla="*/ 31 w 152"/>
                <a:gd name="T11" fmla="*/ 140 h 177"/>
                <a:gd name="T12" fmla="*/ 21 w 152"/>
                <a:gd name="T13" fmla="*/ 128 h 177"/>
                <a:gd name="T14" fmla="*/ 13 w 152"/>
                <a:gd name="T15" fmla="*/ 114 h 177"/>
                <a:gd name="T16" fmla="*/ 6 w 152"/>
                <a:gd name="T17" fmla="*/ 101 h 177"/>
                <a:gd name="T18" fmla="*/ 1 w 152"/>
                <a:gd name="T19" fmla="*/ 87 h 177"/>
                <a:gd name="T20" fmla="*/ 0 w 152"/>
                <a:gd name="T21" fmla="*/ 73 h 177"/>
                <a:gd name="T22" fmla="*/ 1 w 152"/>
                <a:gd name="T23" fmla="*/ 59 h 177"/>
                <a:gd name="T24" fmla="*/ 5 w 152"/>
                <a:gd name="T25" fmla="*/ 45 h 177"/>
                <a:gd name="T26" fmla="*/ 10 w 152"/>
                <a:gd name="T27" fmla="*/ 33 h 177"/>
                <a:gd name="T28" fmla="*/ 17 w 152"/>
                <a:gd name="T29" fmla="*/ 21 h 177"/>
                <a:gd name="T30" fmla="*/ 27 w 152"/>
                <a:gd name="T31" fmla="*/ 12 h 177"/>
                <a:gd name="T32" fmla="*/ 37 w 152"/>
                <a:gd name="T33" fmla="*/ 6 h 177"/>
                <a:gd name="T34" fmla="*/ 43 w 152"/>
                <a:gd name="T35" fmla="*/ 5 h 177"/>
                <a:gd name="T36" fmla="*/ 47 w 152"/>
                <a:gd name="T37" fmla="*/ 3 h 177"/>
                <a:gd name="T38" fmla="*/ 53 w 152"/>
                <a:gd name="T39" fmla="*/ 2 h 177"/>
                <a:gd name="T40" fmla="*/ 58 w 152"/>
                <a:gd name="T41" fmla="*/ 0 h 177"/>
                <a:gd name="T42" fmla="*/ 76 w 152"/>
                <a:gd name="T43" fmla="*/ 0 h 177"/>
                <a:gd name="T44" fmla="*/ 92 w 152"/>
                <a:gd name="T45" fmla="*/ 6 h 177"/>
                <a:gd name="T46" fmla="*/ 107 w 152"/>
                <a:gd name="T47" fmla="*/ 15 h 177"/>
                <a:gd name="T48" fmla="*/ 119 w 152"/>
                <a:gd name="T49" fmla="*/ 28 h 177"/>
                <a:gd name="T50" fmla="*/ 129 w 152"/>
                <a:gd name="T51" fmla="*/ 43 h 177"/>
                <a:gd name="T52" fmla="*/ 138 w 152"/>
                <a:gd name="T53" fmla="*/ 58 h 177"/>
                <a:gd name="T54" fmla="*/ 144 w 152"/>
                <a:gd name="T55" fmla="*/ 74 h 177"/>
                <a:gd name="T56" fmla="*/ 149 w 152"/>
                <a:gd name="T57" fmla="*/ 89 h 177"/>
                <a:gd name="T58" fmla="*/ 151 w 152"/>
                <a:gd name="T59" fmla="*/ 98 h 177"/>
                <a:gd name="T60" fmla="*/ 152 w 152"/>
                <a:gd name="T61" fmla="*/ 106 h 177"/>
                <a:gd name="T62" fmla="*/ 152 w 152"/>
                <a:gd name="T63" fmla="*/ 113 h 177"/>
                <a:gd name="T64" fmla="*/ 152 w 152"/>
                <a:gd name="T65" fmla="*/ 120 h 177"/>
                <a:gd name="T66" fmla="*/ 150 w 152"/>
                <a:gd name="T67" fmla="*/ 132 h 177"/>
                <a:gd name="T68" fmla="*/ 144 w 152"/>
                <a:gd name="T69" fmla="*/ 142 h 177"/>
                <a:gd name="T70" fmla="*/ 137 w 152"/>
                <a:gd name="T71" fmla="*/ 151 h 177"/>
                <a:gd name="T72" fmla="*/ 129 w 152"/>
                <a:gd name="T73" fmla="*/ 161 h 177"/>
                <a:gd name="T74" fmla="*/ 120 w 152"/>
                <a:gd name="T75" fmla="*/ 167 h 177"/>
                <a:gd name="T76" fmla="*/ 110 w 152"/>
                <a:gd name="T77" fmla="*/ 172 h 177"/>
                <a:gd name="T78" fmla="*/ 99 w 152"/>
                <a:gd name="T79" fmla="*/ 175 h 177"/>
                <a:gd name="T80" fmla="*/ 88 w 152"/>
                <a:gd name="T81"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77">
                  <a:moveTo>
                    <a:pt x="88" y="177"/>
                  </a:moveTo>
                  <a:lnTo>
                    <a:pt x="76" y="174"/>
                  </a:lnTo>
                  <a:lnTo>
                    <a:pt x="65" y="169"/>
                  </a:lnTo>
                  <a:lnTo>
                    <a:pt x="53" y="162"/>
                  </a:lnTo>
                  <a:lnTo>
                    <a:pt x="42" y="151"/>
                  </a:lnTo>
                  <a:lnTo>
                    <a:pt x="31" y="140"/>
                  </a:lnTo>
                  <a:lnTo>
                    <a:pt x="21" y="128"/>
                  </a:lnTo>
                  <a:lnTo>
                    <a:pt x="13" y="114"/>
                  </a:lnTo>
                  <a:lnTo>
                    <a:pt x="6" y="101"/>
                  </a:lnTo>
                  <a:lnTo>
                    <a:pt x="1" y="87"/>
                  </a:lnTo>
                  <a:lnTo>
                    <a:pt x="0" y="73"/>
                  </a:lnTo>
                  <a:lnTo>
                    <a:pt x="1" y="59"/>
                  </a:lnTo>
                  <a:lnTo>
                    <a:pt x="5" y="45"/>
                  </a:lnTo>
                  <a:lnTo>
                    <a:pt x="10" y="33"/>
                  </a:lnTo>
                  <a:lnTo>
                    <a:pt x="17" y="21"/>
                  </a:lnTo>
                  <a:lnTo>
                    <a:pt x="27" y="12"/>
                  </a:lnTo>
                  <a:lnTo>
                    <a:pt x="37" y="6"/>
                  </a:lnTo>
                  <a:lnTo>
                    <a:pt x="43" y="5"/>
                  </a:lnTo>
                  <a:lnTo>
                    <a:pt x="47" y="3"/>
                  </a:lnTo>
                  <a:lnTo>
                    <a:pt x="53" y="2"/>
                  </a:lnTo>
                  <a:lnTo>
                    <a:pt x="58" y="0"/>
                  </a:lnTo>
                  <a:lnTo>
                    <a:pt x="76" y="0"/>
                  </a:lnTo>
                  <a:lnTo>
                    <a:pt x="92" y="6"/>
                  </a:lnTo>
                  <a:lnTo>
                    <a:pt x="107" y="15"/>
                  </a:lnTo>
                  <a:lnTo>
                    <a:pt x="119" y="28"/>
                  </a:lnTo>
                  <a:lnTo>
                    <a:pt x="129" y="43"/>
                  </a:lnTo>
                  <a:lnTo>
                    <a:pt x="138" y="58"/>
                  </a:lnTo>
                  <a:lnTo>
                    <a:pt x="144" y="74"/>
                  </a:lnTo>
                  <a:lnTo>
                    <a:pt x="149" y="89"/>
                  </a:lnTo>
                  <a:lnTo>
                    <a:pt x="151" y="98"/>
                  </a:lnTo>
                  <a:lnTo>
                    <a:pt x="152" y="106"/>
                  </a:lnTo>
                  <a:lnTo>
                    <a:pt x="152" y="113"/>
                  </a:lnTo>
                  <a:lnTo>
                    <a:pt x="152" y="120"/>
                  </a:lnTo>
                  <a:lnTo>
                    <a:pt x="150" y="132"/>
                  </a:lnTo>
                  <a:lnTo>
                    <a:pt x="144" y="142"/>
                  </a:lnTo>
                  <a:lnTo>
                    <a:pt x="137" y="151"/>
                  </a:lnTo>
                  <a:lnTo>
                    <a:pt x="129" y="161"/>
                  </a:lnTo>
                  <a:lnTo>
                    <a:pt x="120" y="167"/>
                  </a:lnTo>
                  <a:lnTo>
                    <a:pt x="110" y="172"/>
                  </a:lnTo>
                  <a:lnTo>
                    <a:pt x="99" y="175"/>
                  </a:lnTo>
                  <a:lnTo>
                    <a:pt x="88" y="177"/>
                  </a:lnTo>
                  <a:close/>
                </a:path>
              </a:pathLst>
            </a:custGeom>
            <a:solidFill>
              <a:srgbClr val="FFB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9" name="Freeform 95"/>
            <p:cNvSpPr>
              <a:spLocks/>
            </p:cNvSpPr>
            <p:nvPr/>
          </p:nvSpPr>
          <p:spPr bwMode="auto">
            <a:xfrm>
              <a:off x="7442200" y="1144588"/>
              <a:ext cx="566738" cy="828675"/>
            </a:xfrm>
            <a:custGeom>
              <a:avLst/>
              <a:gdLst>
                <a:gd name="T0" fmla="*/ 117 w 714"/>
                <a:gd name="T1" fmla="*/ 498 h 1045"/>
                <a:gd name="T2" fmla="*/ 219 w 714"/>
                <a:gd name="T3" fmla="*/ 333 h 1045"/>
                <a:gd name="T4" fmla="*/ 204 w 714"/>
                <a:gd name="T5" fmla="*/ 302 h 1045"/>
                <a:gd name="T6" fmla="*/ 149 w 714"/>
                <a:gd name="T7" fmla="*/ 310 h 1045"/>
                <a:gd name="T8" fmla="*/ 92 w 714"/>
                <a:gd name="T9" fmla="*/ 307 h 1045"/>
                <a:gd name="T10" fmla="*/ 31 w 714"/>
                <a:gd name="T11" fmla="*/ 278 h 1045"/>
                <a:gd name="T12" fmla="*/ 0 w 714"/>
                <a:gd name="T13" fmla="*/ 209 h 1045"/>
                <a:gd name="T14" fmla="*/ 32 w 714"/>
                <a:gd name="T15" fmla="*/ 130 h 1045"/>
                <a:gd name="T16" fmla="*/ 94 w 714"/>
                <a:gd name="T17" fmla="*/ 58 h 1045"/>
                <a:gd name="T18" fmla="*/ 155 w 714"/>
                <a:gd name="T19" fmla="*/ 8 h 1045"/>
                <a:gd name="T20" fmla="*/ 176 w 714"/>
                <a:gd name="T21" fmla="*/ 5 h 1045"/>
                <a:gd name="T22" fmla="*/ 195 w 714"/>
                <a:gd name="T23" fmla="*/ 44 h 1045"/>
                <a:gd name="T24" fmla="*/ 211 w 714"/>
                <a:gd name="T25" fmla="*/ 167 h 1045"/>
                <a:gd name="T26" fmla="*/ 177 w 714"/>
                <a:gd name="T27" fmla="*/ 192 h 1045"/>
                <a:gd name="T28" fmla="*/ 138 w 714"/>
                <a:gd name="T29" fmla="*/ 181 h 1045"/>
                <a:gd name="T30" fmla="*/ 138 w 714"/>
                <a:gd name="T31" fmla="*/ 148 h 1045"/>
                <a:gd name="T32" fmla="*/ 160 w 714"/>
                <a:gd name="T33" fmla="*/ 113 h 1045"/>
                <a:gd name="T34" fmla="*/ 113 w 714"/>
                <a:gd name="T35" fmla="*/ 143 h 1045"/>
                <a:gd name="T36" fmla="*/ 62 w 714"/>
                <a:gd name="T37" fmla="*/ 216 h 1045"/>
                <a:gd name="T38" fmla="*/ 102 w 714"/>
                <a:gd name="T39" fmla="*/ 255 h 1045"/>
                <a:gd name="T40" fmla="*/ 169 w 714"/>
                <a:gd name="T41" fmla="*/ 259 h 1045"/>
                <a:gd name="T42" fmla="*/ 237 w 714"/>
                <a:gd name="T43" fmla="*/ 249 h 1045"/>
                <a:gd name="T44" fmla="*/ 294 w 714"/>
                <a:gd name="T45" fmla="*/ 232 h 1045"/>
                <a:gd name="T46" fmla="*/ 332 w 714"/>
                <a:gd name="T47" fmla="*/ 209 h 1045"/>
                <a:gd name="T48" fmla="*/ 355 w 714"/>
                <a:gd name="T49" fmla="*/ 238 h 1045"/>
                <a:gd name="T50" fmla="*/ 359 w 714"/>
                <a:gd name="T51" fmla="*/ 270 h 1045"/>
                <a:gd name="T52" fmla="*/ 302 w 714"/>
                <a:gd name="T53" fmla="*/ 326 h 1045"/>
                <a:gd name="T54" fmla="*/ 223 w 714"/>
                <a:gd name="T55" fmla="*/ 413 h 1045"/>
                <a:gd name="T56" fmla="*/ 167 w 714"/>
                <a:gd name="T57" fmla="*/ 515 h 1045"/>
                <a:gd name="T58" fmla="*/ 157 w 714"/>
                <a:gd name="T59" fmla="*/ 628 h 1045"/>
                <a:gd name="T60" fmla="*/ 215 w 714"/>
                <a:gd name="T61" fmla="*/ 687 h 1045"/>
                <a:gd name="T62" fmla="*/ 288 w 714"/>
                <a:gd name="T63" fmla="*/ 699 h 1045"/>
                <a:gd name="T64" fmla="*/ 361 w 714"/>
                <a:gd name="T65" fmla="*/ 692 h 1045"/>
                <a:gd name="T66" fmla="*/ 426 w 714"/>
                <a:gd name="T67" fmla="*/ 680 h 1045"/>
                <a:gd name="T68" fmla="*/ 473 w 714"/>
                <a:gd name="T69" fmla="*/ 650 h 1045"/>
                <a:gd name="T70" fmla="*/ 522 w 714"/>
                <a:gd name="T71" fmla="*/ 613 h 1045"/>
                <a:gd name="T72" fmla="*/ 576 w 714"/>
                <a:gd name="T73" fmla="*/ 583 h 1045"/>
                <a:gd name="T74" fmla="*/ 635 w 714"/>
                <a:gd name="T75" fmla="*/ 565 h 1045"/>
                <a:gd name="T76" fmla="*/ 673 w 714"/>
                <a:gd name="T77" fmla="*/ 608 h 1045"/>
                <a:gd name="T78" fmla="*/ 689 w 714"/>
                <a:gd name="T79" fmla="*/ 667 h 1045"/>
                <a:gd name="T80" fmla="*/ 641 w 714"/>
                <a:gd name="T81" fmla="*/ 710 h 1045"/>
                <a:gd name="T82" fmla="*/ 537 w 714"/>
                <a:gd name="T83" fmla="*/ 750 h 1045"/>
                <a:gd name="T84" fmla="*/ 449 w 714"/>
                <a:gd name="T85" fmla="*/ 808 h 1045"/>
                <a:gd name="T86" fmla="*/ 449 w 714"/>
                <a:gd name="T87" fmla="*/ 894 h 1045"/>
                <a:gd name="T88" fmla="*/ 516 w 714"/>
                <a:gd name="T89" fmla="*/ 941 h 1045"/>
                <a:gd name="T90" fmla="*/ 577 w 714"/>
                <a:gd name="T91" fmla="*/ 954 h 1045"/>
                <a:gd name="T92" fmla="*/ 636 w 714"/>
                <a:gd name="T93" fmla="*/ 955 h 1045"/>
                <a:gd name="T94" fmla="*/ 691 w 714"/>
                <a:gd name="T95" fmla="*/ 947 h 1045"/>
                <a:gd name="T96" fmla="*/ 711 w 714"/>
                <a:gd name="T97" fmla="*/ 952 h 1045"/>
                <a:gd name="T98" fmla="*/ 696 w 714"/>
                <a:gd name="T99" fmla="*/ 988 h 1045"/>
                <a:gd name="T100" fmla="*/ 658 w 714"/>
                <a:gd name="T101" fmla="*/ 1035 h 1045"/>
                <a:gd name="T102" fmla="*/ 559 w 714"/>
                <a:gd name="T103" fmla="*/ 1037 h 1045"/>
                <a:gd name="T104" fmla="*/ 438 w 714"/>
                <a:gd name="T105" fmla="*/ 1006 h 1045"/>
                <a:gd name="T106" fmla="*/ 355 w 714"/>
                <a:gd name="T107" fmla="*/ 937 h 1045"/>
                <a:gd name="T108" fmla="*/ 350 w 714"/>
                <a:gd name="T109" fmla="*/ 819 h 1045"/>
                <a:gd name="T110" fmla="*/ 325 w 714"/>
                <a:gd name="T111" fmla="*/ 772 h 1045"/>
                <a:gd name="T112" fmla="*/ 240 w 714"/>
                <a:gd name="T113" fmla="*/ 758 h 1045"/>
                <a:gd name="T114" fmla="*/ 153 w 714"/>
                <a:gd name="T115" fmla="*/ 728 h 1045"/>
                <a:gd name="T116" fmla="*/ 106 w 714"/>
                <a:gd name="T117" fmla="*/ 667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4" h="1045">
                  <a:moveTo>
                    <a:pt x="104" y="645"/>
                  </a:moveTo>
                  <a:lnTo>
                    <a:pt x="98" y="593"/>
                  </a:lnTo>
                  <a:lnTo>
                    <a:pt x="104" y="545"/>
                  </a:lnTo>
                  <a:lnTo>
                    <a:pt x="117" y="498"/>
                  </a:lnTo>
                  <a:lnTo>
                    <a:pt x="138" y="453"/>
                  </a:lnTo>
                  <a:lnTo>
                    <a:pt x="162" y="410"/>
                  </a:lnTo>
                  <a:lnTo>
                    <a:pt x="191" y="370"/>
                  </a:lnTo>
                  <a:lnTo>
                    <a:pt x="219" y="333"/>
                  </a:lnTo>
                  <a:lnTo>
                    <a:pt x="245" y="299"/>
                  </a:lnTo>
                  <a:lnTo>
                    <a:pt x="231" y="299"/>
                  </a:lnTo>
                  <a:lnTo>
                    <a:pt x="218" y="301"/>
                  </a:lnTo>
                  <a:lnTo>
                    <a:pt x="204" y="302"/>
                  </a:lnTo>
                  <a:lnTo>
                    <a:pt x="190" y="304"/>
                  </a:lnTo>
                  <a:lnTo>
                    <a:pt x="176" y="307"/>
                  </a:lnTo>
                  <a:lnTo>
                    <a:pt x="162" y="308"/>
                  </a:lnTo>
                  <a:lnTo>
                    <a:pt x="149" y="310"/>
                  </a:lnTo>
                  <a:lnTo>
                    <a:pt x="135" y="311"/>
                  </a:lnTo>
                  <a:lnTo>
                    <a:pt x="121" y="311"/>
                  </a:lnTo>
                  <a:lnTo>
                    <a:pt x="107" y="310"/>
                  </a:lnTo>
                  <a:lnTo>
                    <a:pt x="92" y="307"/>
                  </a:lnTo>
                  <a:lnTo>
                    <a:pt x="77" y="303"/>
                  </a:lnTo>
                  <a:lnTo>
                    <a:pt x="62" y="297"/>
                  </a:lnTo>
                  <a:lnTo>
                    <a:pt x="47" y="288"/>
                  </a:lnTo>
                  <a:lnTo>
                    <a:pt x="31" y="278"/>
                  </a:lnTo>
                  <a:lnTo>
                    <a:pt x="15" y="265"/>
                  </a:lnTo>
                  <a:lnTo>
                    <a:pt x="4" y="247"/>
                  </a:lnTo>
                  <a:lnTo>
                    <a:pt x="0" y="228"/>
                  </a:lnTo>
                  <a:lnTo>
                    <a:pt x="0" y="209"/>
                  </a:lnTo>
                  <a:lnTo>
                    <a:pt x="3" y="189"/>
                  </a:lnTo>
                  <a:lnTo>
                    <a:pt x="10" y="170"/>
                  </a:lnTo>
                  <a:lnTo>
                    <a:pt x="19" y="150"/>
                  </a:lnTo>
                  <a:lnTo>
                    <a:pt x="32" y="130"/>
                  </a:lnTo>
                  <a:lnTo>
                    <a:pt x="46" y="111"/>
                  </a:lnTo>
                  <a:lnTo>
                    <a:pt x="61" y="92"/>
                  </a:lnTo>
                  <a:lnTo>
                    <a:pt x="78" y="75"/>
                  </a:lnTo>
                  <a:lnTo>
                    <a:pt x="94" y="58"/>
                  </a:lnTo>
                  <a:lnTo>
                    <a:pt x="112" y="43"/>
                  </a:lnTo>
                  <a:lnTo>
                    <a:pt x="128" y="29"/>
                  </a:lnTo>
                  <a:lnTo>
                    <a:pt x="143" y="18"/>
                  </a:lnTo>
                  <a:lnTo>
                    <a:pt x="155" y="8"/>
                  </a:lnTo>
                  <a:lnTo>
                    <a:pt x="167" y="0"/>
                  </a:lnTo>
                  <a:lnTo>
                    <a:pt x="170" y="1"/>
                  </a:lnTo>
                  <a:lnTo>
                    <a:pt x="174" y="4"/>
                  </a:lnTo>
                  <a:lnTo>
                    <a:pt x="176" y="5"/>
                  </a:lnTo>
                  <a:lnTo>
                    <a:pt x="180" y="6"/>
                  </a:lnTo>
                  <a:lnTo>
                    <a:pt x="180" y="19"/>
                  </a:lnTo>
                  <a:lnTo>
                    <a:pt x="187" y="31"/>
                  </a:lnTo>
                  <a:lnTo>
                    <a:pt x="195" y="44"/>
                  </a:lnTo>
                  <a:lnTo>
                    <a:pt x="204" y="56"/>
                  </a:lnTo>
                  <a:lnTo>
                    <a:pt x="210" y="84"/>
                  </a:lnTo>
                  <a:lnTo>
                    <a:pt x="212" y="126"/>
                  </a:lnTo>
                  <a:lnTo>
                    <a:pt x="211" y="167"/>
                  </a:lnTo>
                  <a:lnTo>
                    <a:pt x="206" y="195"/>
                  </a:lnTo>
                  <a:lnTo>
                    <a:pt x="197" y="194"/>
                  </a:lnTo>
                  <a:lnTo>
                    <a:pt x="188" y="193"/>
                  </a:lnTo>
                  <a:lnTo>
                    <a:pt x="177" y="192"/>
                  </a:lnTo>
                  <a:lnTo>
                    <a:pt x="167" y="189"/>
                  </a:lnTo>
                  <a:lnTo>
                    <a:pt x="157" y="188"/>
                  </a:lnTo>
                  <a:lnTo>
                    <a:pt x="147" y="185"/>
                  </a:lnTo>
                  <a:lnTo>
                    <a:pt x="138" y="181"/>
                  </a:lnTo>
                  <a:lnTo>
                    <a:pt x="129" y="177"/>
                  </a:lnTo>
                  <a:lnTo>
                    <a:pt x="131" y="167"/>
                  </a:lnTo>
                  <a:lnTo>
                    <a:pt x="134" y="158"/>
                  </a:lnTo>
                  <a:lnTo>
                    <a:pt x="138" y="148"/>
                  </a:lnTo>
                  <a:lnTo>
                    <a:pt x="143" y="139"/>
                  </a:lnTo>
                  <a:lnTo>
                    <a:pt x="149" y="129"/>
                  </a:lnTo>
                  <a:lnTo>
                    <a:pt x="154" y="121"/>
                  </a:lnTo>
                  <a:lnTo>
                    <a:pt x="160" y="113"/>
                  </a:lnTo>
                  <a:lnTo>
                    <a:pt x="166" y="107"/>
                  </a:lnTo>
                  <a:lnTo>
                    <a:pt x="150" y="118"/>
                  </a:lnTo>
                  <a:lnTo>
                    <a:pt x="131" y="129"/>
                  </a:lnTo>
                  <a:lnTo>
                    <a:pt x="113" y="143"/>
                  </a:lnTo>
                  <a:lnTo>
                    <a:pt x="95" y="158"/>
                  </a:lnTo>
                  <a:lnTo>
                    <a:pt x="81" y="175"/>
                  </a:lnTo>
                  <a:lnTo>
                    <a:pt x="69" y="194"/>
                  </a:lnTo>
                  <a:lnTo>
                    <a:pt x="62" y="216"/>
                  </a:lnTo>
                  <a:lnTo>
                    <a:pt x="62" y="239"/>
                  </a:lnTo>
                  <a:lnTo>
                    <a:pt x="74" y="246"/>
                  </a:lnTo>
                  <a:lnTo>
                    <a:pt x="87" y="251"/>
                  </a:lnTo>
                  <a:lnTo>
                    <a:pt x="102" y="255"/>
                  </a:lnTo>
                  <a:lnTo>
                    <a:pt x="119" y="258"/>
                  </a:lnTo>
                  <a:lnTo>
                    <a:pt x="135" y="259"/>
                  </a:lnTo>
                  <a:lnTo>
                    <a:pt x="152" y="259"/>
                  </a:lnTo>
                  <a:lnTo>
                    <a:pt x="169" y="259"/>
                  </a:lnTo>
                  <a:lnTo>
                    <a:pt x="187" y="257"/>
                  </a:lnTo>
                  <a:lnTo>
                    <a:pt x="204" y="255"/>
                  </a:lnTo>
                  <a:lnTo>
                    <a:pt x="221" y="253"/>
                  </a:lnTo>
                  <a:lnTo>
                    <a:pt x="237" y="249"/>
                  </a:lnTo>
                  <a:lnTo>
                    <a:pt x="253" y="244"/>
                  </a:lnTo>
                  <a:lnTo>
                    <a:pt x="268" y="241"/>
                  </a:lnTo>
                  <a:lnTo>
                    <a:pt x="281" y="236"/>
                  </a:lnTo>
                  <a:lnTo>
                    <a:pt x="294" y="232"/>
                  </a:lnTo>
                  <a:lnTo>
                    <a:pt x="304" y="228"/>
                  </a:lnTo>
                  <a:lnTo>
                    <a:pt x="316" y="217"/>
                  </a:lnTo>
                  <a:lnTo>
                    <a:pt x="325" y="211"/>
                  </a:lnTo>
                  <a:lnTo>
                    <a:pt x="332" y="209"/>
                  </a:lnTo>
                  <a:lnTo>
                    <a:pt x="336" y="211"/>
                  </a:lnTo>
                  <a:lnTo>
                    <a:pt x="342" y="218"/>
                  </a:lnTo>
                  <a:lnTo>
                    <a:pt x="348" y="226"/>
                  </a:lnTo>
                  <a:lnTo>
                    <a:pt x="355" y="238"/>
                  </a:lnTo>
                  <a:lnTo>
                    <a:pt x="365" y="250"/>
                  </a:lnTo>
                  <a:lnTo>
                    <a:pt x="363" y="257"/>
                  </a:lnTo>
                  <a:lnTo>
                    <a:pt x="362" y="263"/>
                  </a:lnTo>
                  <a:lnTo>
                    <a:pt x="359" y="270"/>
                  </a:lnTo>
                  <a:lnTo>
                    <a:pt x="358" y="277"/>
                  </a:lnTo>
                  <a:lnTo>
                    <a:pt x="341" y="292"/>
                  </a:lnTo>
                  <a:lnTo>
                    <a:pt x="321" y="308"/>
                  </a:lnTo>
                  <a:lnTo>
                    <a:pt x="302" y="326"/>
                  </a:lnTo>
                  <a:lnTo>
                    <a:pt x="282" y="346"/>
                  </a:lnTo>
                  <a:lnTo>
                    <a:pt x="261" y="367"/>
                  </a:lnTo>
                  <a:lnTo>
                    <a:pt x="242" y="388"/>
                  </a:lnTo>
                  <a:lnTo>
                    <a:pt x="223" y="413"/>
                  </a:lnTo>
                  <a:lnTo>
                    <a:pt x="206" y="437"/>
                  </a:lnTo>
                  <a:lnTo>
                    <a:pt x="191" y="462"/>
                  </a:lnTo>
                  <a:lnTo>
                    <a:pt x="177" y="489"/>
                  </a:lnTo>
                  <a:lnTo>
                    <a:pt x="167" y="515"/>
                  </a:lnTo>
                  <a:lnTo>
                    <a:pt x="159" y="543"/>
                  </a:lnTo>
                  <a:lnTo>
                    <a:pt x="154" y="572"/>
                  </a:lnTo>
                  <a:lnTo>
                    <a:pt x="153" y="599"/>
                  </a:lnTo>
                  <a:lnTo>
                    <a:pt x="157" y="628"/>
                  </a:lnTo>
                  <a:lnTo>
                    <a:pt x="165" y="657"/>
                  </a:lnTo>
                  <a:lnTo>
                    <a:pt x="181" y="669"/>
                  </a:lnTo>
                  <a:lnTo>
                    <a:pt x="198" y="680"/>
                  </a:lnTo>
                  <a:lnTo>
                    <a:pt x="215" y="687"/>
                  </a:lnTo>
                  <a:lnTo>
                    <a:pt x="234" y="692"/>
                  </a:lnTo>
                  <a:lnTo>
                    <a:pt x="251" y="697"/>
                  </a:lnTo>
                  <a:lnTo>
                    <a:pt x="269" y="698"/>
                  </a:lnTo>
                  <a:lnTo>
                    <a:pt x="288" y="699"/>
                  </a:lnTo>
                  <a:lnTo>
                    <a:pt x="306" y="699"/>
                  </a:lnTo>
                  <a:lnTo>
                    <a:pt x="325" y="698"/>
                  </a:lnTo>
                  <a:lnTo>
                    <a:pt x="343" y="696"/>
                  </a:lnTo>
                  <a:lnTo>
                    <a:pt x="361" y="692"/>
                  </a:lnTo>
                  <a:lnTo>
                    <a:pt x="378" y="689"/>
                  </a:lnTo>
                  <a:lnTo>
                    <a:pt x="395" y="687"/>
                  </a:lnTo>
                  <a:lnTo>
                    <a:pt x="410" y="683"/>
                  </a:lnTo>
                  <a:lnTo>
                    <a:pt x="426" y="680"/>
                  </a:lnTo>
                  <a:lnTo>
                    <a:pt x="440" y="678"/>
                  </a:lnTo>
                  <a:lnTo>
                    <a:pt x="450" y="668"/>
                  </a:lnTo>
                  <a:lnTo>
                    <a:pt x="462" y="659"/>
                  </a:lnTo>
                  <a:lnTo>
                    <a:pt x="473" y="650"/>
                  </a:lnTo>
                  <a:lnTo>
                    <a:pt x="485" y="641"/>
                  </a:lnTo>
                  <a:lnTo>
                    <a:pt x="497" y="630"/>
                  </a:lnTo>
                  <a:lnTo>
                    <a:pt x="509" y="622"/>
                  </a:lnTo>
                  <a:lnTo>
                    <a:pt x="522" y="613"/>
                  </a:lnTo>
                  <a:lnTo>
                    <a:pt x="536" y="605"/>
                  </a:lnTo>
                  <a:lnTo>
                    <a:pt x="548" y="597"/>
                  </a:lnTo>
                  <a:lnTo>
                    <a:pt x="562" y="589"/>
                  </a:lnTo>
                  <a:lnTo>
                    <a:pt x="576" y="583"/>
                  </a:lnTo>
                  <a:lnTo>
                    <a:pt x="591" y="577"/>
                  </a:lnTo>
                  <a:lnTo>
                    <a:pt x="605" y="572"/>
                  </a:lnTo>
                  <a:lnTo>
                    <a:pt x="620" y="568"/>
                  </a:lnTo>
                  <a:lnTo>
                    <a:pt x="635" y="565"/>
                  </a:lnTo>
                  <a:lnTo>
                    <a:pt x="651" y="563"/>
                  </a:lnTo>
                  <a:lnTo>
                    <a:pt x="658" y="578"/>
                  </a:lnTo>
                  <a:lnTo>
                    <a:pt x="665" y="593"/>
                  </a:lnTo>
                  <a:lnTo>
                    <a:pt x="673" y="608"/>
                  </a:lnTo>
                  <a:lnTo>
                    <a:pt x="679" y="622"/>
                  </a:lnTo>
                  <a:lnTo>
                    <a:pt x="684" y="637"/>
                  </a:lnTo>
                  <a:lnTo>
                    <a:pt x="688" y="652"/>
                  </a:lnTo>
                  <a:lnTo>
                    <a:pt x="689" y="667"/>
                  </a:lnTo>
                  <a:lnTo>
                    <a:pt x="688" y="682"/>
                  </a:lnTo>
                  <a:lnTo>
                    <a:pt x="677" y="691"/>
                  </a:lnTo>
                  <a:lnTo>
                    <a:pt x="661" y="701"/>
                  </a:lnTo>
                  <a:lnTo>
                    <a:pt x="641" y="710"/>
                  </a:lnTo>
                  <a:lnTo>
                    <a:pt x="616" y="719"/>
                  </a:lnTo>
                  <a:lnTo>
                    <a:pt x="591" y="729"/>
                  </a:lnTo>
                  <a:lnTo>
                    <a:pt x="563" y="740"/>
                  </a:lnTo>
                  <a:lnTo>
                    <a:pt x="537" y="750"/>
                  </a:lnTo>
                  <a:lnTo>
                    <a:pt x="510" y="763"/>
                  </a:lnTo>
                  <a:lnTo>
                    <a:pt x="486" y="777"/>
                  </a:lnTo>
                  <a:lnTo>
                    <a:pt x="465" y="792"/>
                  </a:lnTo>
                  <a:lnTo>
                    <a:pt x="449" y="808"/>
                  </a:lnTo>
                  <a:lnTo>
                    <a:pt x="439" y="826"/>
                  </a:lnTo>
                  <a:lnTo>
                    <a:pt x="434" y="847"/>
                  </a:lnTo>
                  <a:lnTo>
                    <a:pt x="438" y="870"/>
                  </a:lnTo>
                  <a:lnTo>
                    <a:pt x="449" y="894"/>
                  </a:lnTo>
                  <a:lnTo>
                    <a:pt x="471" y="922"/>
                  </a:lnTo>
                  <a:lnTo>
                    <a:pt x="486" y="930"/>
                  </a:lnTo>
                  <a:lnTo>
                    <a:pt x="501" y="935"/>
                  </a:lnTo>
                  <a:lnTo>
                    <a:pt x="516" y="941"/>
                  </a:lnTo>
                  <a:lnTo>
                    <a:pt x="531" y="946"/>
                  </a:lnTo>
                  <a:lnTo>
                    <a:pt x="547" y="949"/>
                  </a:lnTo>
                  <a:lnTo>
                    <a:pt x="562" y="952"/>
                  </a:lnTo>
                  <a:lnTo>
                    <a:pt x="577" y="954"/>
                  </a:lnTo>
                  <a:lnTo>
                    <a:pt x="592" y="955"/>
                  </a:lnTo>
                  <a:lnTo>
                    <a:pt x="607" y="956"/>
                  </a:lnTo>
                  <a:lnTo>
                    <a:pt x="621" y="955"/>
                  </a:lnTo>
                  <a:lnTo>
                    <a:pt x="636" y="955"/>
                  </a:lnTo>
                  <a:lnTo>
                    <a:pt x="650" y="954"/>
                  </a:lnTo>
                  <a:lnTo>
                    <a:pt x="664" y="952"/>
                  </a:lnTo>
                  <a:lnTo>
                    <a:pt x="677" y="949"/>
                  </a:lnTo>
                  <a:lnTo>
                    <a:pt x="691" y="947"/>
                  </a:lnTo>
                  <a:lnTo>
                    <a:pt x="704" y="945"/>
                  </a:lnTo>
                  <a:lnTo>
                    <a:pt x="707" y="947"/>
                  </a:lnTo>
                  <a:lnTo>
                    <a:pt x="710" y="949"/>
                  </a:lnTo>
                  <a:lnTo>
                    <a:pt x="711" y="952"/>
                  </a:lnTo>
                  <a:lnTo>
                    <a:pt x="714" y="955"/>
                  </a:lnTo>
                  <a:lnTo>
                    <a:pt x="711" y="965"/>
                  </a:lnTo>
                  <a:lnTo>
                    <a:pt x="704" y="977"/>
                  </a:lnTo>
                  <a:lnTo>
                    <a:pt x="696" y="988"/>
                  </a:lnTo>
                  <a:lnTo>
                    <a:pt x="687" y="1000"/>
                  </a:lnTo>
                  <a:lnTo>
                    <a:pt x="676" y="1012"/>
                  </a:lnTo>
                  <a:lnTo>
                    <a:pt x="667" y="1023"/>
                  </a:lnTo>
                  <a:lnTo>
                    <a:pt x="658" y="1035"/>
                  </a:lnTo>
                  <a:lnTo>
                    <a:pt x="651" y="1045"/>
                  </a:lnTo>
                  <a:lnTo>
                    <a:pt x="621" y="1044"/>
                  </a:lnTo>
                  <a:lnTo>
                    <a:pt x="590" y="1041"/>
                  </a:lnTo>
                  <a:lnTo>
                    <a:pt x="559" y="1037"/>
                  </a:lnTo>
                  <a:lnTo>
                    <a:pt x="526" y="1032"/>
                  </a:lnTo>
                  <a:lnTo>
                    <a:pt x="495" y="1025"/>
                  </a:lnTo>
                  <a:lnTo>
                    <a:pt x="465" y="1016"/>
                  </a:lnTo>
                  <a:lnTo>
                    <a:pt x="438" y="1006"/>
                  </a:lnTo>
                  <a:lnTo>
                    <a:pt x="411" y="992"/>
                  </a:lnTo>
                  <a:lnTo>
                    <a:pt x="388" y="977"/>
                  </a:lnTo>
                  <a:lnTo>
                    <a:pt x="370" y="959"/>
                  </a:lnTo>
                  <a:lnTo>
                    <a:pt x="355" y="937"/>
                  </a:lnTo>
                  <a:lnTo>
                    <a:pt x="344" y="912"/>
                  </a:lnTo>
                  <a:lnTo>
                    <a:pt x="340" y="885"/>
                  </a:lnTo>
                  <a:lnTo>
                    <a:pt x="342" y="854"/>
                  </a:lnTo>
                  <a:lnTo>
                    <a:pt x="350" y="819"/>
                  </a:lnTo>
                  <a:lnTo>
                    <a:pt x="366" y="781"/>
                  </a:lnTo>
                  <a:lnTo>
                    <a:pt x="356" y="778"/>
                  </a:lnTo>
                  <a:lnTo>
                    <a:pt x="342" y="775"/>
                  </a:lnTo>
                  <a:lnTo>
                    <a:pt x="325" y="772"/>
                  </a:lnTo>
                  <a:lnTo>
                    <a:pt x="305" y="770"/>
                  </a:lnTo>
                  <a:lnTo>
                    <a:pt x="284" y="766"/>
                  </a:lnTo>
                  <a:lnTo>
                    <a:pt x="261" y="763"/>
                  </a:lnTo>
                  <a:lnTo>
                    <a:pt x="240" y="758"/>
                  </a:lnTo>
                  <a:lnTo>
                    <a:pt x="216" y="752"/>
                  </a:lnTo>
                  <a:lnTo>
                    <a:pt x="195" y="747"/>
                  </a:lnTo>
                  <a:lnTo>
                    <a:pt x="173" y="739"/>
                  </a:lnTo>
                  <a:lnTo>
                    <a:pt x="153" y="728"/>
                  </a:lnTo>
                  <a:lnTo>
                    <a:pt x="137" y="717"/>
                  </a:lnTo>
                  <a:lnTo>
                    <a:pt x="122" y="703"/>
                  </a:lnTo>
                  <a:lnTo>
                    <a:pt x="112" y="687"/>
                  </a:lnTo>
                  <a:lnTo>
                    <a:pt x="106" y="667"/>
                  </a:lnTo>
                  <a:lnTo>
                    <a:pt x="104" y="6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0" name="Freeform 96"/>
            <p:cNvSpPr>
              <a:spLocks/>
            </p:cNvSpPr>
            <p:nvPr/>
          </p:nvSpPr>
          <p:spPr bwMode="auto">
            <a:xfrm>
              <a:off x="7535863" y="1379538"/>
              <a:ext cx="236538" cy="361950"/>
            </a:xfrm>
            <a:custGeom>
              <a:avLst/>
              <a:gdLst>
                <a:gd name="T0" fmla="*/ 1 w 298"/>
                <a:gd name="T1" fmla="*/ 345 h 455"/>
                <a:gd name="T2" fmla="*/ 0 w 298"/>
                <a:gd name="T3" fmla="*/ 326 h 455"/>
                <a:gd name="T4" fmla="*/ 0 w 298"/>
                <a:gd name="T5" fmla="*/ 304 h 455"/>
                <a:gd name="T6" fmla="*/ 3 w 298"/>
                <a:gd name="T7" fmla="*/ 280 h 455"/>
                <a:gd name="T8" fmla="*/ 9 w 298"/>
                <a:gd name="T9" fmla="*/ 255 h 455"/>
                <a:gd name="T10" fmla="*/ 16 w 298"/>
                <a:gd name="T11" fmla="*/ 228 h 455"/>
                <a:gd name="T12" fmla="*/ 25 w 298"/>
                <a:gd name="T13" fmla="*/ 201 h 455"/>
                <a:gd name="T14" fmla="*/ 35 w 298"/>
                <a:gd name="T15" fmla="*/ 172 h 455"/>
                <a:gd name="T16" fmla="*/ 48 w 298"/>
                <a:gd name="T17" fmla="*/ 144 h 455"/>
                <a:gd name="T18" fmla="*/ 62 w 298"/>
                <a:gd name="T19" fmla="*/ 118 h 455"/>
                <a:gd name="T20" fmla="*/ 76 w 298"/>
                <a:gd name="T21" fmla="*/ 92 h 455"/>
                <a:gd name="T22" fmla="*/ 92 w 298"/>
                <a:gd name="T23" fmla="*/ 69 h 455"/>
                <a:gd name="T24" fmla="*/ 108 w 298"/>
                <a:gd name="T25" fmla="*/ 49 h 455"/>
                <a:gd name="T26" fmla="*/ 124 w 298"/>
                <a:gd name="T27" fmla="*/ 30 h 455"/>
                <a:gd name="T28" fmla="*/ 141 w 298"/>
                <a:gd name="T29" fmla="*/ 16 h 455"/>
                <a:gd name="T30" fmla="*/ 159 w 298"/>
                <a:gd name="T31" fmla="*/ 6 h 455"/>
                <a:gd name="T32" fmla="*/ 176 w 298"/>
                <a:gd name="T33" fmla="*/ 0 h 455"/>
                <a:gd name="T34" fmla="*/ 147 w 298"/>
                <a:gd name="T35" fmla="*/ 37 h 455"/>
                <a:gd name="T36" fmla="*/ 119 w 298"/>
                <a:gd name="T37" fmla="*/ 75 h 455"/>
                <a:gd name="T38" fmla="*/ 93 w 298"/>
                <a:gd name="T39" fmla="*/ 114 h 455"/>
                <a:gd name="T40" fmla="*/ 70 w 298"/>
                <a:gd name="T41" fmla="*/ 153 h 455"/>
                <a:gd name="T42" fmla="*/ 51 w 298"/>
                <a:gd name="T43" fmla="*/ 193 h 455"/>
                <a:gd name="T44" fmla="*/ 36 w 298"/>
                <a:gd name="T45" fmla="*/ 231 h 455"/>
                <a:gd name="T46" fmla="*/ 26 w 298"/>
                <a:gd name="T47" fmla="*/ 267 h 455"/>
                <a:gd name="T48" fmla="*/ 23 w 298"/>
                <a:gd name="T49" fmla="*/ 302 h 455"/>
                <a:gd name="T50" fmla="*/ 25 w 298"/>
                <a:gd name="T51" fmla="*/ 333 h 455"/>
                <a:gd name="T52" fmla="*/ 35 w 298"/>
                <a:gd name="T53" fmla="*/ 360 h 455"/>
                <a:gd name="T54" fmla="*/ 54 w 298"/>
                <a:gd name="T55" fmla="*/ 383 h 455"/>
                <a:gd name="T56" fmla="*/ 81 w 298"/>
                <a:gd name="T57" fmla="*/ 399 h 455"/>
                <a:gd name="T58" fmla="*/ 119 w 298"/>
                <a:gd name="T59" fmla="*/ 410 h 455"/>
                <a:gd name="T60" fmla="*/ 167 w 298"/>
                <a:gd name="T61" fmla="*/ 415 h 455"/>
                <a:gd name="T62" fmla="*/ 227 w 298"/>
                <a:gd name="T63" fmla="*/ 413 h 455"/>
                <a:gd name="T64" fmla="*/ 298 w 298"/>
                <a:gd name="T65" fmla="*/ 401 h 455"/>
                <a:gd name="T66" fmla="*/ 288 w 298"/>
                <a:gd name="T67" fmla="*/ 416 h 455"/>
                <a:gd name="T68" fmla="*/ 277 w 298"/>
                <a:gd name="T69" fmla="*/ 428 h 455"/>
                <a:gd name="T70" fmla="*/ 266 w 298"/>
                <a:gd name="T71" fmla="*/ 438 h 455"/>
                <a:gd name="T72" fmla="*/ 254 w 298"/>
                <a:gd name="T73" fmla="*/ 445 h 455"/>
                <a:gd name="T74" fmla="*/ 242 w 298"/>
                <a:gd name="T75" fmla="*/ 451 h 455"/>
                <a:gd name="T76" fmla="*/ 229 w 298"/>
                <a:gd name="T77" fmla="*/ 453 h 455"/>
                <a:gd name="T78" fmla="*/ 215 w 298"/>
                <a:gd name="T79" fmla="*/ 455 h 455"/>
                <a:gd name="T80" fmla="*/ 200 w 298"/>
                <a:gd name="T81" fmla="*/ 454 h 455"/>
                <a:gd name="T82" fmla="*/ 185 w 298"/>
                <a:gd name="T83" fmla="*/ 453 h 455"/>
                <a:gd name="T84" fmla="*/ 168 w 298"/>
                <a:gd name="T85" fmla="*/ 449 h 455"/>
                <a:gd name="T86" fmla="*/ 149 w 298"/>
                <a:gd name="T87" fmla="*/ 446 h 455"/>
                <a:gd name="T88" fmla="*/ 131 w 298"/>
                <a:gd name="T89" fmla="*/ 440 h 455"/>
                <a:gd name="T90" fmla="*/ 110 w 298"/>
                <a:gd name="T91" fmla="*/ 434 h 455"/>
                <a:gd name="T92" fmla="*/ 87 w 298"/>
                <a:gd name="T93" fmla="*/ 428 h 455"/>
                <a:gd name="T94" fmla="*/ 64 w 298"/>
                <a:gd name="T95" fmla="*/ 421 h 455"/>
                <a:gd name="T96" fmla="*/ 39 w 298"/>
                <a:gd name="T97" fmla="*/ 414 h 455"/>
                <a:gd name="T98" fmla="*/ 33 w 298"/>
                <a:gd name="T99" fmla="*/ 408 h 455"/>
                <a:gd name="T100" fmla="*/ 27 w 298"/>
                <a:gd name="T101" fmla="*/ 400 h 455"/>
                <a:gd name="T102" fmla="*/ 20 w 298"/>
                <a:gd name="T103" fmla="*/ 391 h 455"/>
                <a:gd name="T104" fmla="*/ 13 w 298"/>
                <a:gd name="T105" fmla="*/ 380 h 455"/>
                <a:gd name="T106" fmla="*/ 8 w 298"/>
                <a:gd name="T107" fmla="*/ 370 h 455"/>
                <a:gd name="T108" fmla="*/ 3 w 298"/>
                <a:gd name="T109" fmla="*/ 361 h 455"/>
                <a:gd name="T110" fmla="*/ 1 w 298"/>
                <a:gd name="T111" fmla="*/ 352 h 455"/>
                <a:gd name="T112" fmla="*/ 1 w 298"/>
                <a:gd name="T113" fmla="*/ 34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455">
                  <a:moveTo>
                    <a:pt x="1" y="345"/>
                  </a:moveTo>
                  <a:lnTo>
                    <a:pt x="0" y="326"/>
                  </a:lnTo>
                  <a:lnTo>
                    <a:pt x="0" y="304"/>
                  </a:lnTo>
                  <a:lnTo>
                    <a:pt x="3" y="280"/>
                  </a:lnTo>
                  <a:lnTo>
                    <a:pt x="9" y="255"/>
                  </a:lnTo>
                  <a:lnTo>
                    <a:pt x="16" y="228"/>
                  </a:lnTo>
                  <a:lnTo>
                    <a:pt x="25" y="201"/>
                  </a:lnTo>
                  <a:lnTo>
                    <a:pt x="35" y="172"/>
                  </a:lnTo>
                  <a:lnTo>
                    <a:pt x="48" y="144"/>
                  </a:lnTo>
                  <a:lnTo>
                    <a:pt x="62" y="118"/>
                  </a:lnTo>
                  <a:lnTo>
                    <a:pt x="76" y="92"/>
                  </a:lnTo>
                  <a:lnTo>
                    <a:pt x="92" y="69"/>
                  </a:lnTo>
                  <a:lnTo>
                    <a:pt x="108" y="49"/>
                  </a:lnTo>
                  <a:lnTo>
                    <a:pt x="124" y="30"/>
                  </a:lnTo>
                  <a:lnTo>
                    <a:pt x="141" y="16"/>
                  </a:lnTo>
                  <a:lnTo>
                    <a:pt x="159" y="6"/>
                  </a:lnTo>
                  <a:lnTo>
                    <a:pt x="176" y="0"/>
                  </a:lnTo>
                  <a:lnTo>
                    <a:pt x="147" y="37"/>
                  </a:lnTo>
                  <a:lnTo>
                    <a:pt x="119" y="75"/>
                  </a:lnTo>
                  <a:lnTo>
                    <a:pt x="93" y="114"/>
                  </a:lnTo>
                  <a:lnTo>
                    <a:pt x="70" y="153"/>
                  </a:lnTo>
                  <a:lnTo>
                    <a:pt x="51" y="193"/>
                  </a:lnTo>
                  <a:lnTo>
                    <a:pt x="36" y="231"/>
                  </a:lnTo>
                  <a:lnTo>
                    <a:pt x="26" y="267"/>
                  </a:lnTo>
                  <a:lnTo>
                    <a:pt x="23" y="302"/>
                  </a:lnTo>
                  <a:lnTo>
                    <a:pt x="25" y="333"/>
                  </a:lnTo>
                  <a:lnTo>
                    <a:pt x="35" y="360"/>
                  </a:lnTo>
                  <a:lnTo>
                    <a:pt x="54" y="383"/>
                  </a:lnTo>
                  <a:lnTo>
                    <a:pt x="81" y="399"/>
                  </a:lnTo>
                  <a:lnTo>
                    <a:pt x="119" y="410"/>
                  </a:lnTo>
                  <a:lnTo>
                    <a:pt x="167" y="415"/>
                  </a:lnTo>
                  <a:lnTo>
                    <a:pt x="227" y="413"/>
                  </a:lnTo>
                  <a:lnTo>
                    <a:pt x="298" y="401"/>
                  </a:lnTo>
                  <a:lnTo>
                    <a:pt x="288" y="416"/>
                  </a:lnTo>
                  <a:lnTo>
                    <a:pt x="277" y="428"/>
                  </a:lnTo>
                  <a:lnTo>
                    <a:pt x="266" y="438"/>
                  </a:lnTo>
                  <a:lnTo>
                    <a:pt x="254" y="445"/>
                  </a:lnTo>
                  <a:lnTo>
                    <a:pt x="242" y="451"/>
                  </a:lnTo>
                  <a:lnTo>
                    <a:pt x="229" y="453"/>
                  </a:lnTo>
                  <a:lnTo>
                    <a:pt x="215" y="455"/>
                  </a:lnTo>
                  <a:lnTo>
                    <a:pt x="200" y="454"/>
                  </a:lnTo>
                  <a:lnTo>
                    <a:pt x="185" y="453"/>
                  </a:lnTo>
                  <a:lnTo>
                    <a:pt x="168" y="449"/>
                  </a:lnTo>
                  <a:lnTo>
                    <a:pt x="149" y="446"/>
                  </a:lnTo>
                  <a:lnTo>
                    <a:pt x="131" y="440"/>
                  </a:lnTo>
                  <a:lnTo>
                    <a:pt x="110" y="434"/>
                  </a:lnTo>
                  <a:lnTo>
                    <a:pt x="87" y="428"/>
                  </a:lnTo>
                  <a:lnTo>
                    <a:pt x="64" y="421"/>
                  </a:lnTo>
                  <a:lnTo>
                    <a:pt x="39" y="414"/>
                  </a:lnTo>
                  <a:lnTo>
                    <a:pt x="33" y="408"/>
                  </a:lnTo>
                  <a:lnTo>
                    <a:pt x="27" y="400"/>
                  </a:lnTo>
                  <a:lnTo>
                    <a:pt x="20" y="391"/>
                  </a:lnTo>
                  <a:lnTo>
                    <a:pt x="13" y="380"/>
                  </a:lnTo>
                  <a:lnTo>
                    <a:pt x="8" y="370"/>
                  </a:lnTo>
                  <a:lnTo>
                    <a:pt x="3" y="361"/>
                  </a:lnTo>
                  <a:lnTo>
                    <a:pt x="1" y="352"/>
                  </a:lnTo>
                  <a:lnTo>
                    <a:pt x="1" y="345"/>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1" name="Freeform 97"/>
            <p:cNvSpPr>
              <a:spLocks/>
            </p:cNvSpPr>
            <p:nvPr/>
          </p:nvSpPr>
          <p:spPr bwMode="auto">
            <a:xfrm>
              <a:off x="7456488" y="1163638"/>
              <a:ext cx="258763" cy="212725"/>
            </a:xfrm>
            <a:custGeom>
              <a:avLst/>
              <a:gdLst>
                <a:gd name="T0" fmla="*/ 0 w 327"/>
                <a:gd name="T1" fmla="*/ 211 h 269"/>
                <a:gd name="T2" fmla="*/ 1 w 327"/>
                <a:gd name="T3" fmla="*/ 190 h 269"/>
                <a:gd name="T4" fmla="*/ 12 w 327"/>
                <a:gd name="T5" fmla="*/ 162 h 269"/>
                <a:gd name="T6" fmla="*/ 28 w 327"/>
                <a:gd name="T7" fmla="*/ 129 h 269"/>
                <a:gd name="T8" fmla="*/ 50 w 327"/>
                <a:gd name="T9" fmla="*/ 95 h 269"/>
                <a:gd name="T10" fmla="*/ 74 w 327"/>
                <a:gd name="T11" fmla="*/ 63 h 269"/>
                <a:gd name="T12" fmla="*/ 100 w 327"/>
                <a:gd name="T13" fmla="*/ 34 h 269"/>
                <a:gd name="T14" fmla="*/ 126 w 327"/>
                <a:gd name="T15" fmla="*/ 12 h 269"/>
                <a:gd name="T16" fmla="*/ 150 w 327"/>
                <a:gd name="T17" fmla="*/ 0 h 269"/>
                <a:gd name="T18" fmla="*/ 156 w 327"/>
                <a:gd name="T19" fmla="*/ 19 h 269"/>
                <a:gd name="T20" fmla="*/ 157 w 327"/>
                <a:gd name="T21" fmla="*/ 36 h 269"/>
                <a:gd name="T22" fmla="*/ 153 w 327"/>
                <a:gd name="T23" fmla="*/ 51 h 269"/>
                <a:gd name="T24" fmla="*/ 145 w 327"/>
                <a:gd name="T25" fmla="*/ 64 h 269"/>
                <a:gd name="T26" fmla="*/ 135 w 327"/>
                <a:gd name="T27" fmla="*/ 75 h 269"/>
                <a:gd name="T28" fmla="*/ 121 w 327"/>
                <a:gd name="T29" fmla="*/ 86 h 269"/>
                <a:gd name="T30" fmla="*/ 107 w 327"/>
                <a:gd name="T31" fmla="*/ 96 h 269"/>
                <a:gd name="T32" fmla="*/ 92 w 327"/>
                <a:gd name="T33" fmla="*/ 105 h 269"/>
                <a:gd name="T34" fmla="*/ 76 w 327"/>
                <a:gd name="T35" fmla="*/ 114 h 269"/>
                <a:gd name="T36" fmla="*/ 61 w 327"/>
                <a:gd name="T37" fmla="*/ 125 h 269"/>
                <a:gd name="T38" fmla="*/ 47 w 327"/>
                <a:gd name="T39" fmla="*/ 136 h 269"/>
                <a:gd name="T40" fmla="*/ 37 w 327"/>
                <a:gd name="T41" fmla="*/ 148 h 269"/>
                <a:gd name="T42" fmla="*/ 28 w 327"/>
                <a:gd name="T43" fmla="*/ 162 h 269"/>
                <a:gd name="T44" fmla="*/ 23 w 327"/>
                <a:gd name="T45" fmla="*/ 177 h 269"/>
                <a:gd name="T46" fmla="*/ 22 w 327"/>
                <a:gd name="T47" fmla="*/ 194 h 269"/>
                <a:gd name="T48" fmla="*/ 27 w 327"/>
                <a:gd name="T49" fmla="*/ 213 h 269"/>
                <a:gd name="T50" fmla="*/ 46 w 327"/>
                <a:gd name="T51" fmla="*/ 230 h 269"/>
                <a:gd name="T52" fmla="*/ 67 w 327"/>
                <a:gd name="T53" fmla="*/ 242 h 269"/>
                <a:gd name="T54" fmla="*/ 87 w 327"/>
                <a:gd name="T55" fmla="*/ 250 h 269"/>
                <a:gd name="T56" fmla="*/ 105 w 327"/>
                <a:gd name="T57" fmla="*/ 255 h 269"/>
                <a:gd name="T58" fmla="*/ 125 w 327"/>
                <a:gd name="T59" fmla="*/ 256 h 269"/>
                <a:gd name="T60" fmla="*/ 144 w 327"/>
                <a:gd name="T61" fmla="*/ 255 h 269"/>
                <a:gd name="T62" fmla="*/ 163 w 327"/>
                <a:gd name="T63" fmla="*/ 253 h 269"/>
                <a:gd name="T64" fmla="*/ 182 w 327"/>
                <a:gd name="T65" fmla="*/ 249 h 269"/>
                <a:gd name="T66" fmla="*/ 201 w 327"/>
                <a:gd name="T67" fmla="*/ 245 h 269"/>
                <a:gd name="T68" fmla="*/ 219 w 327"/>
                <a:gd name="T69" fmla="*/ 240 h 269"/>
                <a:gd name="T70" fmla="*/ 238 w 327"/>
                <a:gd name="T71" fmla="*/ 235 h 269"/>
                <a:gd name="T72" fmla="*/ 256 w 327"/>
                <a:gd name="T73" fmla="*/ 231 h 269"/>
                <a:gd name="T74" fmla="*/ 273 w 327"/>
                <a:gd name="T75" fmla="*/ 228 h 269"/>
                <a:gd name="T76" fmla="*/ 292 w 327"/>
                <a:gd name="T77" fmla="*/ 227 h 269"/>
                <a:gd name="T78" fmla="*/ 310 w 327"/>
                <a:gd name="T79" fmla="*/ 228 h 269"/>
                <a:gd name="T80" fmla="*/ 327 w 327"/>
                <a:gd name="T81" fmla="*/ 233 h 269"/>
                <a:gd name="T82" fmla="*/ 310 w 327"/>
                <a:gd name="T83" fmla="*/ 236 h 269"/>
                <a:gd name="T84" fmla="*/ 293 w 327"/>
                <a:gd name="T85" fmla="*/ 240 h 269"/>
                <a:gd name="T86" fmla="*/ 274 w 327"/>
                <a:gd name="T87" fmla="*/ 245 h 269"/>
                <a:gd name="T88" fmla="*/ 256 w 327"/>
                <a:gd name="T89" fmla="*/ 249 h 269"/>
                <a:gd name="T90" fmla="*/ 238 w 327"/>
                <a:gd name="T91" fmla="*/ 254 h 269"/>
                <a:gd name="T92" fmla="*/ 218 w 327"/>
                <a:gd name="T93" fmla="*/ 257 h 269"/>
                <a:gd name="T94" fmla="*/ 198 w 327"/>
                <a:gd name="T95" fmla="*/ 262 h 269"/>
                <a:gd name="T96" fmla="*/ 179 w 327"/>
                <a:gd name="T97" fmla="*/ 264 h 269"/>
                <a:gd name="T98" fmla="*/ 159 w 327"/>
                <a:gd name="T99" fmla="*/ 266 h 269"/>
                <a:gd name="T100" fmla="*/ 138 w 327"/>
                <a:gd name="T101" fmla="*/ 269 h 269"/>
                <a:gd name="T102" fmla="*/ 119 w 327"/>
                <a:gd name="T103" fmla="*/ 269 h 269"/>
                <a:gd name="T104" fmla="*/ 98 w 327"/>
                <a:gd name="T105" fmla="*/ 268 h 269"/>
                <a:gd name="T106" fmla="*/ 78 w 327"/>
                <a:gd name="T107" fmla="*/ 265 h 269"/>
                <a:gd name="T108" fmla="*/ 58 w 327"/>
                <a:gd name="T109" fmla="*/ 261 h 269"/>
                <a:gd name="T110" fmla="*/ 38 w 327"/>
                <a:gd name="T111" fmla="*/ 255 h 269"/>
                <a:gd name="T112" fmla="*/ 19 w 327"/>
                <a:gd name="T113" fmla="*/ 247 h 269"/>
                <a:gd name="T114" fmla="*/ 14 w 327"/>
                <a:gd name="T115" fmla="*/ 238 h 269"/>
                <a:gd name="T116" fmla="*/ 9 w 327"/>
                <a:gd name="T117" fmla="*/ 228 h 269"/>
                <a:gd name="T118" fmla="*/ 5 w 327"/>
                <a:gd name="T119" fmla="*/ 220 h 269"/>
                <a:gd name="T120" fmla="*/ 0 w 327"/>
                <a:gd name="T121" fmla="*/ 21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269">
                  <a:moveTo>
                    <a:pt x="0" y="211"/>
                  </a:moveTo>
                  <a:lnTo>
                    <a:pt x="1" y="190"/>
                  </a:lnTo>
                  <a:lnTo>
                    <a:pt x="12" y="162"/>
                  </a:lnTo>
                  <a:lnTo>
                    <a:pt x="28" y="129"/>
                  </a:lnTo>
                  <a:lnTo>
                    <a:pt x="50" y="95"/>
                  </a:lnTo>
                  <a:lnTo>
                    <a:pt x="74" y="63"/>
                  </a:lnTo>
                  <a:lnTo>
                    <a:pt x="100" y="34"/>
                  </a:lnTo>
                  <a:lnTo>
                    <a:pt x="126" y="12"/>
                  </a:lnTo>
                  <a:lnTo>
                    <a:pt x="150" y="0"/>
                  </a:lnTo>
                  <a:lnTo>
                    <a:pt x="156" y="19"/>
                  </a:lnTo>
                  <a:lnTo>
                    <a:pt x="157" y="36"/>
                  </a:lnTo>
                  <a:lnTo>
                    <a:pt x="153" y="51"/>
                  </a:lnTo>
                  <a:lnTo>
                    <a:pt x="145" y="64"/>
                  </a:lnTo>
                  <a:lnTo>
                    <a:pt x="135" y="75"/>
                  </a:lnTo>
                  <a:lnTo>
                    <a:pt x="121" y="86"/>
                  </a:lnTo>
                  <a:lnTo>
                    <a:pt x="107" y="96"/>
                  </a:lnTo>
                  <a:lnTo>
                    <a:pt x="92" y="105"/>
                  </a:lnTo>
                  <a:lnTo>
                    <a:pt x="76" y="114"/>
                  </a:lnTo>
                  <a:lnTo>
                    <a:pt x="61" y="125"/>
                  </a:lnTo>
                  <a:lnTo>
                    <a:pt x="47" y="136"/>
                  </a:lnTo>
                  <a:lnTo>
                    <a:pt x="37" y="148"/>
                  </a:lnTo>
                  <a:lnTo>
                    <a:pt x="28" y="162"/>
                  </a:lnTo>
                  <a:lnTo>
                    <a:pt x="23" y="177"/>
                  </a:lnTo>
                  <a:lnTo>
                    <a:pt x="22" y="194"/>
                  </a:lnTo>
                  <a:lnTo>
                    <a:pt x="27" y="213"/>
                  </a:lnTo>
                  <a:lnTo>
                    <a:pt x="46" y="230"/>
                  </a:lnTo>
                  <a:lnTo>
                    <a:pt x="67" y="242"/>
                  </a:lnTo>
                  <a:lnTo>
                    <a:pt x="87" y="250"/>
                  </a:lnTo>
                  <a:lnTo>
                    <a:pt x="105" y="255"/>
                  </a:lnTo>
                  <a:lnTo>
                    <a:pt x="125" y="256"/>
                  </a:lnTo>
                  <a:lnTo>
                    <a:pt x="144" y="255"/>
                  </a:lnTo>
                  <a:lnTo>
                    <a:pt x="163" y="253"/>
                  </a:lnTo>
                  <a:lnTo>
                    <a:pt x="182" y="249"/>
                  </a:lnTo>
                  <a:lnTo>
                    <a:pt x="201" y="245"/>
                  </a:lnTo>
                  <a:lnTo>
                    <a:pt x="219" y="240"/>
                  </a:lnTo>
                  <a:lnTo>
                    <a:pt x="238" y="235"/>
                  </a:lnTo>
                  <a:lnTo>
                    <a:pt x="256" y="231"/>
                  </a:lnTo>
                  <a:lnTo>
                    <a:pt x="273" y="228"/>
                  </a:lnTo>
                  <a:lnTo>
                    <a:pt x="292" y="227"/>
                  </a:lnTo>
                  <a:lnTo>
                    <a:pt x="310" y="228"/>
                  </a:lnTo>
                  <a:lnTo>
                    <a:pt x="327" y="233"/>
                  </a:lnTo>
                  <a:lnTo>
                    <a:pt x="310" y="236"/>
                  </a:lnTo>
                  <a:lnTo>
                    <a:pt x="293" y="240"/>
                  </a:lnTo>
                  <a:lnTo>
                    <a:pt x="274" y="245"/>
                  </a:lnTo>
                  <a:lnTo>
                    <a:pt x="256" y="249"/>
                  </a:lnTo>
                  <a:lnTo>
                    <a:pt x="238" y="254"/>
                  </a:lnTo>
                  <a:lnTo>
                    <a:pt x="218" y="257"/>
                  </a:lnTo>
                  <a:lnTo>
                    <a:pt x="198" y="262"/>
                  </a:lnTo>
                  <a:lnTo>
                    <a:pt x="179" y="264"/>
                  </a:lnTo>
                  <a:lnTo>
                    <a:pt x="159" y="266"/>
                  </a:lnTo>
                  <a:lnTo>
                    <a:pt x="138" y="269"/>
                  </a:lnTo>
                  <a:lnTo>
                    <a:pt x="119" y="269"/>
                  </a:lnTo>
                  <a:lnTo>
                    <a:pt x="98" y="268"/>
                  </a:lnTo>
                  <a:lnTo>
                    <a:pt x="78" y="265"/>
                  </a:lnTo>
                  <a:lnTo>
                    <a:pt x="58" y="261"/>
                  </a:lnTo>
                  <a:lnTo>
                    <a:pt x="38" y="255"/>
                  </a:lnTo>
                  <a:lnTo>
                    <a:pt x="19" y="247"/>
                  </a:lnTo>
                  <a:lnTo>
                    <a:pt x="14" y="238"/>
                  </a:lnTo>
                  <a:lnTo>
                    <a:pt x="9" y="228"/>
                  </a:lnTo>
                  <a:lnTo>
                    <a:pt x="5" y="220"/>
                  </a:lnTo>
                  <a:lnTo>
                    <a:pt x="0" y="211"/>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2" name="Freeform 98"/>
            <p:cNvSpPr>
              <a:spLocks/>
            </p:cNvSpPr>
            <p:nvPr/>
          </p:nvSpPr>
          <p:spPr bwMode="auto">
            <a:xfrm>
              <a:off x="7721600" y="1635125"/>
              <a:ext cx="257175" cy="322263"/>
            </a:xfrm>
            <a:custGeom>
              <a:avLst/>
              <a:gdLst>
                <a:gd name="T0" fmla="*/ 2 w 323"/>
                <a:gd name="T1" fmla="*/ 275 h 406"/>
                <a:gd name="T2" fmla="*/ 0 w 323"/>
                <a:gd name="T3" fmla="*/ 254 h 406"/>
                <a:gd name="T4" fmla="*/ 2 w 323"/>
                <a:gd name="T5" fmla="*/ 235 h 406"/>
                <a:gd name="T6" fmla="*/ 6 w 323"/>
                <a:gd name="T7" fmla="*/ 213 h 406"/>
                <a:gd name="T8" fmla="*/ 14 w 323"/>
                <a:gd name="T9" fmla="*/ 192 h 406"/>
                <a:gd name="T10" fmla="*/ 24 w 323"/>
                <a:gd name="T11" fmla="*/ 171 h 406"/>
                <a:gd name="T12" fmla="*/ 35 w 323"/>
                <a:gd name="T13" fmla="*/ 151 h 406"/>
                <a:gd name="T14" fmla="*/ 48 w 323"/>
                <a:gd name="T15" fmla="*/ 130 h 406"/>
                <a:gd name="T16" fmla="*/ 63 w 323"/>
                <a:gd name="T17" fmla="*/ 110 h 406"/>
                <a:gd name="T18" fmla="*/ 79 w 323"/>
                <a:gd name="T19" fmla="*/ 92 h 406"/>
                <a:gd name="T20" fmla="*/ 95 w 323"/>
                <a:gd name="T21" fmla="*/ 73 h 406"/>
                <a:gd name="T22" fmla="*/ 112 w 323"/>
                <a:gd name="T23" fmla="*/ 57 h 406"/>
                <a:gd name="T24" fmla="*/ 131 w 323"/>
                <a:gd name="T25" fmla="*/ 42 h 406"/>
                <a:gd name="T26" fmla="*/ 148 w 323"/>
                <a:gd name="T27" fmla="*/ 28 h 406"/>
                <a:gd name="T28" fmla="*/ 165 w 323"/>
                <a:gd name="T29" fmla="*/ 17 h 406"/>
                <a:gd name="T30" fmla="*/ 181 w 323"/>
                <a:gd name="T31" fmla="*/ 7 h 406"/>
                <a:gd name="T32" fmla="*/ 198 w 323"/>
                <a:gd name="T33" fmla="*/ 0 h 406"/>
                <a:gd name="T34" fmla="*/ 174 w 323"/>
                <a:gd name="T35" fmla="*/ 28 h 406"/>
                <a:gd name="T36" fmla="*/ 153 w 323"/>
                <a:gd name="T37" fmla="*/ 56 h 406"/>
                <a:gd name="T38" fmla="*/ 132 w 323"/>
                <a:gd name="T39" fmla="*/ 85 h 406"/>
                <a:gd name="T40" fmla="*/ 113 w 323"/>
                <a:gd name="T41" fmla="*/ 114 h 406"/>
                <a:gd name="T42" fmla="*/ 97 w 323"/>
                <a:gd name="T43" fmla="*/ 142 h 406"/>
                <a:gd name="T44" fmla="*/ 85 w 323"/>
                <a:gd name="T45" fmla="*/ 170 h 406"/>
                <a:gd name="T46" fmla="*/ 75 w 323"/>
                <a:gd name="T47" fmla="*/ 197 h 406"/>
                <a:gd name="T48" fmla="*/ 71 w 323"/>
                <a:gd name="T49" fmla="*/ 222 h 406"/>
                <a:gd name="T50" fmla="*/ 71 w 323"/>
                <a:gd name="T51" fmla="*/ 246 h 406"/>
                <a:gd name="T52" fmla="*/ 77 w 323"/>
                <a:gd name="T53" fmla="*/ 268 h 406"/>
                <a:gd name="T54" fmla="*/ 88 w 323"/>
                <a:gd name="T55" fmla="*/ 289 h 406"/>
                <a:gd name="T56" fmla="*/ 105 w 323"/>
                <a:gd name="T57" fmla="*/ 307 h 406"/>
                <a:gd name="T58" fmla="*/ 130 w 323"/>
                <a:gd name="T59" fmla="*/ 323 h 406"/>
                <a:gd name="T60" fmla="*/ 162 w 323"/>
                <a:gd name="T61" fmla="*/ 337 h 406"/>
                <a:gd name="T62" fmla="*/ 202 w 323"/>
                <a:gd name="T63" fmla="*/ 347 h 406"/>
                <a:gd name="T64" fmla="*/ 251 w 323"/>
                <a:gd name="T65" fmla="*/ 354 h 406"/>
                <a:gd name="T66" fmla="*/ 260 w 323"/>
                <a:gd name="T67" fmla="*/ 353 h 406"/>
                <a:gd name="T68" fmla="*/ 269 w 323"/>
                <a:gd name="T69" fmla="*/ 353 h 406"/>
                <a:gd name="T70" fmla="*/ 277 w 323"/>
                <a:gd name="T71" fmla="*/ 353 h 406"/>
                <a:gd name="T72" fmla="*/ 286 w 323"/>
                <a:gd name="T73" fmla="*/ 353 h 406"/>
                <a:gd name="T74" fmla="*/ 295 w 323"/>
                <a:gd name="T75" fmla="*/ 353 h 406"/>
                <a:gd name="T76" fmla="*/ 305 w 323"/>
                <a:gd name="T77" fmla="*/ 352 h 406"/>
                <a:gd name="T78" fmla="*/ 314 w 323"/>
                <a:gd name="T79" fmla="*/ 352 h 406"/>
                <a:gd name="T80" fmla="*/ 323 w 323"/>
                <a:gd name="T81" fmla="*/ 352 h 406"/>
                <a:gd name="T82" fmla="*/ 315 w 323"/>
                <a:gd name="T83" fmla="*/ 365 h 406"/>
                <a:gd name="T84" fmla="*/ 306 w 323"/>
                <a:gd name="T85" fmla="*/ 379 h 406"/>
                <a:gd name="T86" fmla="*/ 298 w 323"/>
                <a:gd name="T87" fmla="*/ 392 h 406"/>
                <a:gd name="T88" fmla="*/ 290 w 323"/>
                <a:gd name="T89" fmla="*/ 406 h 406"/>
                <a:gd name="T90" fmla="*/ 277 w 323"/>
                <a:gd name="T91" fmla="*/ 406 h 406"/>
                <a:gd name="T92" fmla="*/ 261 w 323"/>
                <a:gd name="T93" fmla="*/ 405 h 406"/>
                <a:gd name="T94" fmla="*/ 241 w 323"/>
                <a:gd name="T95" fmla="*/ 405 h 406"/>
                <a:gd name="T96" fmla="*/ 219 w 323"/>
                <a:gd name="T97" fmla="*/ 404 h 406"/>
                <a:gd name="T98" fmla="*/ 196 w 323"/>
                <a:gd name="T99" fmla="*/ 402 h 406"/>
                <a:gd name="T100" fmla="*/ 172 w 323"/>
                <a:gd name="T101" fmla="*/ 398 h 406"/>
                <a:gd name="T102" fmla="*/ 148 w 323"/>
                <a:gd name="T103" fmla="*/ 395 h 406"/>
                <a:gd name="T104" fmla="*/ 123 w 323"/>
                <a:gd name="T105" fmla="*/ 389 h 406"/>
                <a:gd name="T106" fmla="*/ 98 w 323"/>
                <a:gd name="T107" fmla="*/ 382 h 406"/>
                <a:gd name="T108" fmla="*/ 77 w 323"/>
                <a:gd name="T109" fmla="*/ 374 h 406"/>
                <a:gd name="T110" fmla="*/ 56 w 323"/>
                <a:gd name="T111" fmla="*/ 364 h 406"/>
                <a:gd name="T112" fmla="*/ 37 w 323"/>
                <a:gd name="T113" fmla="*/ 351 h 406"/>
                <a:gd name="T114" fmla="*/ 22 w 323"/>
                <a:gd name="T115" fmla="*/ 336 h 406"/>
                <a:gd name="T116" fmla="*/ 11 w 323"/>
                <a:gd name="T117" fmla="*/ 319 h 406"/>
                <a:gd name="T118" fmla="*/ 4 w 323"/>
                <a:gd name="T119" fmla="*/ 298 h 406"/>
                <a:gd name="T120" fmla="*/ 2 w 323"/>
                <a:gd name="T121" fmla="*/ 27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 h="406">
                  <a:moveTo>
                    <a:pt x="2" y="275"/>
                  </a:moveTo>
                  <a:lnTo>
                    <a:pt x="0" y="254"/>
                  </a:lnTo>
                  <a:lnTo>
                    <a:pt x="2" y="235"/>
                  </a:lnTo>
                  <a:lnTo>
                    <a:pt x="6" y="213"/>
                  </a:lnTo>
                  <a:lnTo>
                    <a:pt x="14" y="192"/>
                  </a:lnTo>
                  <a:lnTo>
                    <a:pt x="24" y="171"/>
                  </a:lnTo>
                  <a:lnTo>
                    <a:pt x="35" y="151"/>
                  </a:lnTo>
                  <a:lnTo>
                    <a:pt x="48" y="130"/>
                  </a:lnTo>
                  <a:lnTo>
                    <a:pt x="63" y="110"/>
                  </a:lnTo>
                  <a:lnTo>
                    <a:pt x="79" y="92"/>
                  </a:lnTo>
                  <a:lnTo>
                    <a:pt x="95" y="73"/>
                  </a:lnTo>
                  <a:lnTo>
                    <a:pt x="112" y="57"/>
                  </a:lnTo>
                  <a:lnTo>
                    <a:pt x="131" y="42"/>
                  </a:lnTo>
                  <a:lnTo>
                    <a:pt x="148" y="28"/>
                  </a:lnTo>
                  <a:lnTo>
                    <a:pt x="165" y="17"/>
                  </a:lnTo>
                  <a:lnTo>
                    <a:pt x="181" y="7"/>
                  </a:lnTo>
                  <a:lnTo>
                    <a:pt x="198" y="0"/>
                  </a:lnTo>
                  <a:lnTo>
                    <a:pt x="174" y="28"/>
                  </a:lnTo>
                  <a:lnTo>
                    <a:pt x="153" y="56"/>
                  </a:lnTo>
                  <a:lnTo>
                    <a:pt x="132" y="85"/>
                  </a:lnTo>
                  <a:lnTo>
                    <a:pt x="113" y="114"/>
                  </a:lnTo>
                  <a:lnTo>
                    <a:pt x="97" y="142"/>
                  </a:lnTo>
                  <a:lnTo>
                    <a:pt x="85" y="170"/>
                  </a:lnTo>
                  <a:lnTo>
                    <a:pt x="75" y="197"/>
                  </a:lnTo>
                  <a:lnTo>
                    <a:pt x="71" y="222"/>
                  </a:lnTo>
                  <a:lnTo>
                    <a:pt x="71" y="246"/>
                  </a:lnTo>
                  <a:lnTo>
                    <a:pt x="77" y="268"/>
                  </a:lnTo>
                  <a:lnTo>
                    <a:pt x="88" y="289"/>
                  </a:lnTo>
                  <a:lnTo>
                    <a:pt x="105" y="307"/>
                  </a:lnTo>
                  <a:lnTo>
                    <a:pt x="130" y="323"/>
                  </a:lnTo>
                  <a:lnTo>
                    <a:pt x="162" y="337"/>
                  </a:lnTo>
                  <a:lnTo>
                    <a:pt x="202" y="347"/>
                  </a:lnTo>
                  <a:lnTo>
                    <a:pt x="251" y="354"/>
                  </a:lnTo>
                  <a:lnTo>
                    <a:pt x="260" y="353"/>
                  </a:lnTo>
                  <a:lnTo>
                    <a:pt x="269" y="353"/>
                  </a:lnTo>
                  <a:lnTo>
                    <a:pt x="277" y="353"/>
                  </a:lnTo>
                  <a:lnTo>
                    <a:pt x="286" y="353"/>
                  </a:lnTo>
                  <a:lnTo>
                    <a:pt x="295" y="353"/>
                  </a:lnTo>
                  <a:lnTo>
                    <a:pt x="305" y="352"/>
                  </a:lnTo>
                  <a:lnTo>
                    <a:pt x="314" y="352"/>
                  </a:lnTo>
                  <a:lnTo>
                    <a:pt x="323" y="352"/>
                  </a:lnTo>
                  <a:lnTo>
                    <a:pt x="315" y="365"/>
                  </a:lnTo>
                  <a:lnTo>
                    <a:pt x="306" y="379"/>
                  </a:lnTo>
                  <a:lnTo>
                    <a:pt x="298" y="392"/>
                  </a:lnTo>
                  <a:lnTo>
                    <a:pt x="290" y="406"/>
                  </a:lnTo>
                  <a:lnTo>
                    <a:pt x="277" y="406"/>
                  </a:lnTo>
                  <a:lnTo>
                    <a:pt x="261" y="405"/>
                  </a:lnTo>
                  <a:lnTo>
                    <a:pt x="241" y="405"/>
                  </a:lnTo>
                  <a:lnTo>
                    <a:pt x="219" y="404"/>
                  </a:lnTo>
                  <a:lnTo>
                    <a:pt x="196" y="402"/>
                  </a:lnTo>
                  <a:lnTo>
                    <a:pt x="172" y="398"/>
                  </a:lnTo>
                  <a:lnTo>
                    <a:pt x="148" y="395"/>
                  </a:lnTo>
                  <a:lnTo>
                    <a:pt x="123" y="389"/>
                  </a:lnTo>
                  <a:lnTo>
                    <a:pt x="98" y="382"/>
                  </a:lnTo>
                  <a:lnTo>
                    <a:pt x="77" y="374"/>
                  </a:lnTo>
                  <a:lnTo>
                    <a:pt x="56" y="364"/>
                  </a:lnTo>
                  <a:lnTo>
                    <a:pt x="37" y="351"/>
                  </a:lnTo>
                  <a:lnTo>
                    <a:pt x="22" y="336"/>
                  </a:lnTo>
                  <a:lnTo>
                    <a:pt x="11" y="319"/>
                  </a:lnTo>
                  <a:lnTo>
                    <a:pt x="4" y="298"/>
                  </a:lnTo>
                  <a:lnTo>
                    <a:pt x="2" y="275"/>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3" name="Freeform 99"/>
            <p:cNvSpPr>
              <a:spLocks/>
            </p:cNvSpPr>
            <p:nvPr/>
          </p:nvSpPr>
          <p:spPr bwMode="auto">
            <a:xfrm>
              <a:off x="7564438" y="1220788"/>
              <a:ext cx="30163" cy="60325"/>
            </a:xfrm>
            <a:custGeom>
              <a:avLst/>
              <a:gdLst>
                <a:gd name="T0" fmla="*/ 0 w 38"/>
                <a:gd name="T1" fmla="*/ 63 h 76"/>
                <a:gd name="T2" fmla="*/ 5 w 38"/>
                <a:gd name="T3" fmla="*/ 55 h 76"/>
                <a:gd name="T4" fmla="*/ 9 w 38"/>
                <a:gd name="T5" fmla="*/ 47 h 76"/>
                <a:gd name="T6" fmla="*/ 14 w 38"/>
                <a:gd name="T7" fmla="*/ 39 h 76"/>
                <a:gd name="T8" fmla="*/ 20 w 38"/>
                <a:gd name="T9" fmla="*/ 31 h 76"/>
                <a:gd name="T10" fmla="*/ 24 w 38"/>
                <a:gd name="T11" fmla="*/ 24 h 76"/>
                <a:gd name="T12" fmla="*/ 29 w 38"/>
                <a:gd name="T13" fmla="*/ 16 h 76"/>
                <a:gd name="T14" fmla="*/ 34 w 38"/>
                <a:gd name="T15" fmla="*/ 8 h 76"/>
                <a:gd name="T16" fmla="*/ 38 w 38"/>
                <a:gd name="T17" fmla="*/ 0 h 76"/>
                <a:gd name="T18" fmla="*/ 38 w 38"/>
                <a:gd name="T19" fmla="*/ 18 h 76"/>
                <a:gd name="T20" fmla="*/ 37 w 38"/>
                <a:gd name="T21" fmla="*/ 38 h 76"/>
                <a:gd name="T22" fmla="*/ 36 w 38"/>
                <a:gd name="T23" fmla="*/ 56 h 76"/>
                <a:gd name="T24" fmla="*/ 34 w 38"/>
                <a:gd name="T25" fmla="*/ 76 h 76"/>
                <a:gd name="T26" fmla="*/ 25 w 38"/>
                <a:gd name="T27" fmla="*/ 75 h 76"/>
                <a:gd name="T28" fmla="*/ 17 w 38"/>
                <a:gd name="T29" fmla="*/ 74 h 76"/>
                <a:gd name="T30" fmla="*/ 8 w 38"/>
                <a:gd name="T31" fmla="*/ 72 h 76"/>
                <a:gd name="T32" fmla="*/ 1 w 38"/>
                <a:gd name="T33" fmla="*/ 71 h 76"/>
                <a:gd name="T34" fmla="*/ 1 w 38"/>
                <a:gd name="T35" fmla="*/ 69 h 76"/>
                <a:gd name="T36" fmla="*/ 1 w 38"/>
                <a:gd name="T37" fmla="*/ 67 h 76"/>
                <a:gd name="T38" fmla="*/ 0 w 38"/>
                <a:gd name="T39" fmla="*/ 66 h 76"/>
                <a:gd name="T40" fmla="*/ 0 w 38"/>
                <a:gd name="T41"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76">
                  <a:moveTo>
                    <a:pt x="0" y="63"/>
                  </a:moveTo>
                  <a:lnTo>
                    <a:pt x="5" y="55"/>
                  </a:lnTo>
                  <a:lnTo>
                    <a:pt x="9" y="47"/>
                  </a:lnTo>
                  <a:lnTo>
                    <a:pt x="14" y="39"/>
                  </a:lnTo>
                  <a:lnTo>
                    <a:pt x="20" y="31"/>
                  </a:lnTo>
                  <a:lnTo>
                    <a:pt x="24" y="24"/>
                  </a:lnTo>
                  <a:lnTo>
                    <a:pt x="29" y="16"/>
                  </a:lnTo>
                  <a:lnTo>
                    <a:pt x="34" y="8"/>
                  </a:lnTo>
                  <a:lnTo>
                    <a:pt x="38" y="0"/>
                  </a:lnTo>
                  <a:lnTo>
                    <a:pt x="38" y="18"/>
                  </a:lnTo>
                  <a:lnTo>
                    <a:pt x="37" y="38"/>
                  </a:lnTo>
                  <a:lnTo>
                    <a:pt x="36" y="56"/>
                  </a:lnTo>
                  <a:lnTo>
                    <a:pt x="34" y="76"/>
                  </a:lnTo>
                  <a:lnTo>
                    <a:pt x="25" y="75"/>
                  </a:lnTo>
                  <a:lnTo>
                    <a:pt x="17" y="74"/>
                  </a:lnTo>
                  <a:lnTo>
                    <a:pt x="8" y="72"/>
                  </a:lnTo>
                  <a:lnTo>
                    <a:pt x="1" y="71"/>
                  </a:lnTo>
                  <a:lnTo>
                    <a:pt x="1" y="69"/>
                  </a:lnTo>
                  <a:lnTo>
                    <a:pt x="1" y="67"/>
                  </a:lnTo>
                  <a:lnTo>
                    <a:pt x="0" y="66"/>
                  </a:lnTo>
                  <a:lnTo>
                    <a:pt x="0" y="6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4" name="Freeform 100"/>
            <p:cNvSpPr>
              <a:spLocks/>
            </p:cNvSpPr>
            <p:nvPr/>
          </p:nvSpPr>
          <p:spPr bwMode="auto">
            <a:xfrm>
              <a:off x="7832725" y="1611313"/>
              <a:ext cx="134938" cy="120650"/>
            </a:xfrm>
            <a:custGeom>
              <a:avLst/>
              <a:gdLst>
                <a:gd name="T0" fmla="*/ 0 w 169"/>
                <a:gd name="T1" fmla="*/ 151 h 151"/>
                <a:gd name="T2" fmla="*/ 23 w 169"/>
                <a:gd name="T3" fmla="*/ 128 h 151"/>
                <a:gd name="T4" fmla="*/ 44 w 169"/>
                <a:gd name="T5" fmla="*/ 110 h 151"/>
                <a:gd name="T6" fmla="*/ 61 w 169"/>
                <a:gd name="T7" fmla="*/ 97 h 151"/>
                <a:gd name="T8" fmla="*/ 76 w 169"/>
                <a:gd name="T9" fmla="*/ 89 h 151"/>
                <a:gd name="T10" fmla="*/ 89 w 169"/>
                <a:gd name="T11" fmla="*/ 82 h 151"/>
                <a:gd name="T12" fmla="*/ 100 w 169"/>
                <a:gd name="T13" fmla="*/ 78 h 151"/>
                <a:gd name="T14" fmla="*/ 111 w 169"/>
                <a:gd name="T15" fmla="*/ 75 h 151"/>
                <a:gd name="T16" fmla="*/ 121 w 169"/>
                <a:gd name="T17" fmla="*/ 71 h 151"/>
                <a:gd name="T18" fmla="*/ 122 w 169"/>
                <a:gd name="T19" fmla="*/ 55 h 151"/>
                <a:gd name="T20" fmla="*/ 123 w 169"/>
                <a:gd name="T21" fmla="*/ 42 h 151"/>
                <a:gd name="T22" fmla="*/ 124 w 169"/>
                <a:gd name="T23" fmla="*/ 32 h 151"/>
                <a:gd name="T24" fmla="*/ 127 w 169"/>
                <a:gd name="T25" fmla="*/ 25 h 151"/>
                <a:gd name="T26" fmla="*/ 131 w 169"/>
                <a:gd name="T27" fmla="*/ 18 h 151"/>
                <a:gd name="T28" fmla="*/ 137 w 169"/>
                <a:gd name="T29" fmla="*/ 13 h 151"/>
                <a:gd name="T30" fmla="*/ 146 w 169"/>
                <a:gd name="T31" fmla="*/ 7 h 151"/>
                <a:gd name="T32" fmla="*/ 158 w 169"/>
                <a:gd name="T33" fmla="*/ 0 h 151"/>
                <a:gd name="T34" fmla="*/ 168 w 169"/>
                <a:gd name="T35" fmla="*/ 39 h 151"/>
                <a:gd name="T36" fmla="*/ 169 w 169"/>
                <a:gd name="T37" fmla="*/ 68 h 151"/>
                <a:gd name="T38" fmla="*/ 161 w 169"/>
                <a:gd name="T39" fmla="*/ 90 h 151"/>
                <a:gd name="T40" fmla="*/ 147 w 169"/>
                <a:gd name="T41" fmla="*/ 105 h 151"/>
                <a:gd name="T42" fmla="*/ 127 w 169"/>
                <a:gd name="T43" fmla="*/ 117 h 151"/>
                <a:gd name="T44" fmla="*/ 101 w 169"/>
                <a:gd name="T45" fmla="*/ 127 h 151"/>
                <a:gd name="T46" fmla="*/ 72 w 169"/>
                <a:gd name="T47" fmla="*/ 135 h 151"/>
                <a:gd name="T48" fmla="*/ 41 w 169"/>
                <a:gd name="T49" fmla="*/ 145 h 151"/>
                <a:gd name="T50" fmla="*/ 39 w 169"/>
                <a:gd name="T51" fmla="*/ 144 h 151"/>
                <a:gd name="T52" fmla="*/ 36 w 169"/>
                <a:gd name="T53" fmla="*/ 145 h 151"/>
                <a:gd name="T54" fmla="*/ 29 w 169"/>
                <a:gd name="T55" fmla="*/ 146 h 151"/>
                <a:gd name="T56" fmla="*/ 21 w 169"/>
                <a:gd name="T57" fmla="*/ 147 h 151"/>
                <a:gd name="T58" fmla="*/ 14 w 169"/>
                <a:gd name="T59" fmla="*/ 150 h 151"/>
                <a:gd name="T60" fmla="*/ 7 w 169"/>
                <a:gd name="T61" fmla="*/ 151 h 151"/>
                <a:gd name="T62" fmla="*/ 2 w 169"/>
                <a:gd name="T63" fmla="*/ 151 h 151"/>
                <a:gd name="T64" fmla="*/ 0 w 169"/>
                <a:gd name="T6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51">
                  <a:moveTo>
                    <a:pt x="0" y="151"/>
                  </a:moveTo>
                  <a:lnTo>
                    <a:pt x="23" y="128"/>
                  </a:lnTo>
                  <a:lnTo>
                    <a:pt x="44" y="110"/>
                  </a:lnTo>
                  <a:lnTo>
                    <a:pt x="61" y="97"/>
                  </a:lnTo>
                  <a:lnTo>
                    <a:pt x="76" y="89"/>
                  </a:lnTo>
                  <a:lnTo>
                    <a:pt x="89" y="82"/>
                  </a:lnTo>
                  <a:lnTo>
                    <a:pt x="100" y="78"/>
                  </a:lnTo>
                  <a:lnTo>
                    <a:pt x="111" y="75"/>
                  </a:lnTo>
                  <a:lnTo>
                    <a:pt x="121" y="71"/>
                  </a:lnTo>
                  <a:lnTo>
                    <a:pt x="122" y="55"/>
                  </a:lnTo>
                  <a:lnTo>
                    <a:pt x="123" y="42"/>
                  </a:lnTo>
                  <a:lnTo>
                    <a:pt x="124" y="32"/>
                  </a:lnTo>
                  <a:lnTo>
                    <a:pt x="127" y="25"/>
                  </a:lnTo>
                  <a:lnTo>
                    <a:pt x="131" y="18"/>
                  </a:lnTo>
                  <a:lnTo>
                    <a:pt x="137" y="13"/>
                  </a:lnTo>
                  <a:lnTo>
                    <a:pt x="146" y="7"/>
                  </a:lnTo>
                  <a:lnTo>
                    <a:pt x="158" y="0"/>
                  </a:lnTo>
                  <a:lnTo>
                    <a:pt x="168" y="39"/>
                  </a:lnTo>
                  <a:lnTo>
                    <a:pt x="169" y="68"/>
                  </a:lnTo>
                  <a:lnTo>
                    <a:pt x="161" y="90"/>
                  </a:lnTo>
                  <a:lnTo>
                    <a:pt x="147" y="105"/>
                  </a:lnTo>
                  <a:lnTo>
                    <a:pt x="127" y="117"/>
                  </a:lnTo>
                  <a:lnTo>
                    <a:pt x="101" y="127"/>
                  </a:lnTo>
                  <a:lnTo>
                    <a:pt x="72" y="135"/>
                  </a:lnTo>
                  <a:lnTo>
                    <a:pt x="41" y="145"/>
                  </a:lnTo>
                  <a:lnTo>
                    <a:pt x="39" y="144"/>
                  </a:lnTo>
                  <a:lnTo>
                    <a:pt x="36" y="145"/>
                  </a:lnTo>
                  <a:lnTo>
                    <a:pt x="29" y="146"/>
                  </a:lnTo>
                  <a:lnTo>
                    <a:pt x="21" y="147"/>
                  </a:lnTo>
                  <a:lnTo>
                    <a:pt x="14" y="150"/>
                  </a:lnTo>
                  <a:lnTo>
                    <a:pt x="7" y="151"/>
                  </a:lnTo>
                  <a:lnTo>
                    <a:pt x="2" y="151"/>
                  </a:lnTo>
                  <a:lnTo>
                    <a:pt x="0" y="151"/>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36" name="Rectangle 4135"/>
          <p:cNvSpPr/>
          <p:nvPr/>
        </p:nvSpPr>
        <p:spPr>
          <a:xfrm>
            <a:off x="8275638" y="0"/>
            <a:ext cx="780580" cy="5266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324" y="-2207"/>
            <a:ext cx="784216" cy="57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Striped Right Arrow 106"/>
          <p:cNvSpPr/>
          <p:nvPr/>
        </p:nvSpPr>
        <p:spPr>
          <a:xfrm>
            <a:off x="364951" y="1730138"/>
            <a:ext cx="346452" cy="318212"/>
          </a:xfrm>
          <a:prstGeom prst="stripedRightArrow">
            <a:avLst/>
          </a:prstGeom>
          <a:gradFill flip="none" rotWithShape="1">
            <a:gsLst>
              <a:gs pos="0">
                <a:srgbClr val="FFF200">
                  <a:alpha val="45000"/>
                </a:srgbClr>
              </a:gs>
              <a:gs pos="45000">
                <a:srgbClr val="FF7A00">
                  <a:alpha val="45000"/>
                </a:srgbClr>
              </a:gs>
              <a:gs pos="70000">
                <a:srgbClr val="FF0300">
                  <a:alpha val="45000"/>
                </a:srgbClr>
              </a:gs>
              <a:gs pos="100000">
                <a:srgbClr val="4D0808">
                  <a:alpha val="45000"/>
                </a:srgbClr>
              </a:gs>
            </a:gsLst>
            <a:lin ang="0" scaled="1"/>
            <a:tileRect/>
          </a:gradFill>
          <a:ln w="63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47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6.2635E-7 L -4.16667E-6 0.1262 " pathEditMode="relative" rAng="0" ptsTypes="AA">
                                      <p:cBhvr>
                                        <p:cTn id="6" dur="1000" fill="hold"/>
                                        <p:tgtEl>
                                          <p:spTgt spid="107"/>
                                        </p:tgtEl>
                                        <p:attrNameLst>
                                          <p:attrName>ppt_x</p:attrName>
                                          <p:attrName>ppt_y</p:attrName>
                                        </p:attrNameLst>
                                      </p:cBhvr>
                                      <p:rCtr x="0" y="629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16667E-6 0.1262 L -4.16667E-6 0.21814 " pathEditMode="relative" rAng="0" ptsTypes="AA">
                                      <p:cBhvr>
                                        <p:cTn id="10" dur="1000" fill="hold"/>
                                        <p:tgtEl>
                                          <p:spTgt spid="107"/>
                                        </p:tgtEl>
                                        <p:attrNameLst>
                                          <p:attrName>ppt_x</p:attrName>
                                          <p:attrName>ppt_y</p:attrName>
                                        </p:attrNameLst>
                                      </p:cBhvr>
                                      <p:rCtr x="0" y="459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00053 0.21814 L 0.00157 0.3212 " pathEditMode="relative" rAng="0" ptsTypes="AA">
                                      <p:cBhvr>
                                        <p:cTn id="14" dur="1000" fill="hold"/>
                                        <p:tgtEl>
                                          <p:spTgt spid="107"/>
                                        </p:tgtEl>
                                        <p:attrNameLst>
                                          <p:attrName>ppt_x</p:attrName>
                                          <p:attrName>ppt_y</p:attrName>
                                        </p:attrNameLst>
                                      </p:cBhvr>
                                      <p:rCtr x="52" y="515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0157 0.3212 L 0.00157 0.46159 " pathEditMode="relative" rAng="0" ptsTypes="AA">
                                      <p:cBhvr>
                                        <p:cTn id="18" dur="1000" fill="hold"/>
                                        <p:tgtEl>
                                          <p:spTgt spid="107"/>
                                        </p:tgtEl>
                                        <p:attrNameLst>
                                          <p:attrName>ppt_x</p:attrName>
                                          <p:attrName>ppt_y</p:attrName>
                                        </p:attrNameLst>
                                      </p:cBhvr>
                                      <p:rCtr x="0" y="700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4.021E-6 L -1.66667E-6 -0.58122 " pathEditMode="relative" rAng="0" ptsTypes="AA">
                                      <p:cBhvr>
                                        <p:cTn id="22" dur="2000" fill="hold"/>
                                        <p:tgtEl>
                                          <p:spTgt spid="4135"/>
                                        </p:tgtEl>
                                        <p:attrNameLst>
                                          <p:attrName>ppt_x</p:attrName>
                                          <p:attrName>ppt_y</p:attrName>
                                        </p:attrNameLst>
                                      </p:cBhvr>
                                      <p:rCtr x="0" y="-29061"/>
                                    </p:animMotion>
                                  </p:childTnLst>
                                </p:cTn>
                              </p:par>
                              <p:par>
                                <p:cTn id="23" presetID="6" presetClass="emph" presetSubtype="0" fill="hold" nodeType="withEffect">
                                  <p:stCondLst>
                                    <p:cond delay="0"/>
                                  </p:stCondLst>
                                  <p:childTnLst>
                                    <p:animScale>
                                      <p:cBhvr>
                                        <p:cTn id="24" dur="2000" fill="hold"/>
                                        <p:tgtEl>
                                          <p:spTgt spid="4135"/>
                                        </p:tgtEl>
                                      </p:cBhvr>
                                      <p:by x="130000" y="130000"/>
                                    </p:animScale>
                                  </p:childTnLst>
                                </p:cTn>
                              </p:par>
                              <p:par>
                                <p:cTn id="25" presetID="8" presetClass="emph" presetSubtype="0" fill="hold" nodeType="withEffect">
                                  <p:stCondLst>
                                    <p:cond delay="0"/>
                                  </p:stCondLst>
                                  <p:childTnLst>
                                    <p:animRot by="2700000">
                                      <p:cBhvr>
                                        <p:cTn id="26" dur="2000" fill="hold"/>
                                        <p:tgtEl>
                                          <p:spTgt spid="4135"/>
                                        </p:tgtEl>
                                        <p:attrNameLst>
                                          <p:attrName>r</p:attrName>
                                        </p:attrNameLst>
                                      </p:cBhvr>
                                    </p:animRot>
                                  </p:childTnLst>
                                </p:cTn>
                              </p:par>
                              <p:par>
                                <p:cTn id="27" presetID="42" presetClass="path" presetSubtype="0" accel="50000" decel="50000" fill="hold" nodeType="withEffect">
                                  <p:stCondLst>
                                    <p:cond delay="1300"/>
                                  </p:stCondLst>
                                  <p:childTnLst>
                                    <p:animMotion origin="layout" path="M 4.72222E-6 2.55011E-6 L -0.06355 -0.15881 " pathEditMode="relative" rAng="0" ptsTypes="AA">
                                      <p:cBhvr>
                                        <p:cTn id="28" dur="2000" fill="hold"/>
                                        <p:tgtEl>
                                          <p:spTgt spid="105"/>
                                        </p:tgtEl>
                                        <p:attrNameLst>
                                          <p:attrName>ppt_x</p:attrName>
                                          <p:attrName>ppt_y</p:attrName>
                                        </p:attrNameLst>
                                      </p:cBhvr>
                                      <p:rCtr x="-3177" y="-7925"/>
                                    </p:animMotion>
                                  </p:childTnLst>
                                  <p:subTnLst>
                                    <p:audio>
                                      <p:cMediaNode>
                                        <p:cTn display="0" masterRel="sameClick">
                                          <p:stCondLst>
                                            <p:cond evt="begin" delay="0">
                                              <p:tn val="27"/>
                                            </p:cond>
                                          </p:stCondLst>
                                          <p:endCondLst>
                                            <p:cond evt="onStopAudio" delay="0">
                                              <p:tgtEl>
                                                <p:sldTgt/>
                                              </p:tgtEl>
                                            </p:cond>
                                          </p:endCondLst>
                                        </p:cTn>
                                        <p:tgtEl>
                                          <p:sndTgt r:embed="rId3" name="sound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07" grpId="2" animBg="1"/>
      <p:bldP spid="107" grpId="3"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853950" y="0"/>
            <a:ext cx="5143500" cy="514350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tretch>
            <a:fillRect/>
          </a:stretch>
        </p:blipFill>
        <p:spPr>
          <a:xfrm>
            <a:off x="0" y="2857500"/>
            <a:ext cx="2847975" cy="22860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rightnessContrast bright="35000"/>
                    </a14:imgEffect>
                  </a14:imgLayer>
                </a14:imgProps>
              </a:ext>
              <a:ext uri="{28A0092B-C50C-407E-A947-70E740481C1C}">
                <a14:useLocalDpi xmlns:a14="http://schemas.microsoft.com/office/drawing/2010/main" val="0"/>
              </a:ext>
            </a:extLst>
          </a:blip>
          <a:stretch>
            <a:fillRect/>
          </a:stretch>
        </p:blipFill>
        <p:spPr>
          <a:xfrm>
            <a:off x="6296025" y="0"/>
            <a:ext cx="2847975" cy="2286000"/>
          </a:xfrm>
          <a:prstGeom prst="rect">
            <a:avLst/>
          </a:prstGeom>
          <a:ln>
            <a:solidFill>
              <a:srgbClr val="62DB45"/>
            </a:solidFill>
          </a:ln>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35000"/>
                    </a14:imgEffect>
                  </a14:imgLayer>
                </a14:imgProps>
              </a:ext>
              <a:ext uri="{28A0092B-C50C-407E-A947-70E740481C1C}">
                <a14:useLocalDpi xmlns:a14="http://schemas.microsoft.com/office/drawing/2010/main" val="0"/>
              </a:ext>
            </a:extLst>
          </a:blip>
          <a:srcRect l="638" r="-638"/>
          <a:stretch/>
        </p:blipFill>
        <p:spPr>
          <a:xfrm>
            <a:off x="6295340" y="2992375"/>
            <a:ext cx="2865120" cy="2148840"/>
          </a:xfrm>
          <a:prstGeom prst="rect">
            <a:avLst/>
          </a:prstGeom>
          <a:ln w="15875">
            <a:solidFill>
              <a:schemeClr val="bg2">
                <a:lumMod val="25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3999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06375"/>
            <a:ext cx="8229600" cy="857250"/>
          </a:xfrm>
        </p:spPr>
        <p:txBody>
          <a:bodyPr/>
          <a:lstStyle/>
          <a:p>
            <a:r>
              <a:rPr lang="en-US" dirty="0" smtClean="0"/>
              <a:t>MLAA rule # 1 (out of 2)</a:t>
            </a:r>
            <a:endParaRPr lang="en-US" dirty="0"/>
          </a:p>
        </p:txBody>
      </p:sp>
      <p:sp>
        <p:nvSpPr>
          <p:cNvPr id="8" name="Content Placeholder 2"/>
          <p:cNvSpPr>
            <a:spLocks noGrp="1"/>
          </p:cNvSpPr>
          <p:nvPr>
            <p:ph idx="1"/>
          </p:nvPr>
        </p:nvSpPr>
        <p:spPr>
          <a:xfrm>
            <a:off x="180975" y="971550"/>
            <a:ext cx="8886825" cy="1095375"/>
          </a:xfrm>
        </p:spPr>
        <p:txBody>
          <a:bodyPr/>
          <a:lstStyle/>
          <a:p>
            <a:pPr marL="0" indent="0">
              <a:buNone/>
            </a:pPr>
            <a:r>
              <a:rPr lang="en-US" dirty="0"/>
              <a:t>silhouette </a:t>
            </a:r>
            <a:r>
              <a:rPr lang="en-US" dirty="0" smtClean="0"/>
              <a:t>segments start/end </a:t>
            </a:r>
            <a:r>
              <a:rPr lang="en-US" dirty="0"/>
              <a:t>at </a:t>
            </a:r>
            <a:r>
              <a:rPr lang="en-US" dirty="0" smtClean="0"/>
              <a:t>edges </a:t>
            </a:r>
            <a:r>
              <a:rPr lang="en-US" dirty="0"/>
              <a:t>of pixels at which horizontal and vertical separation </a:t>
            </a:r>
            <a:r>
              <a:rPr lang="en-US" dirty="0" smtClean="0"/>
              <a:t>lines intersect</a:t>
            </a:r>
            <a:endParaRPr lang="en-US" dirty="0"/>
          </a:p>
        </p:txBody>
      </p:sp>
      <p:sp>
        <p:nvSpPr>
          <p:cNvPr id="70" name="Rectangle 69"/>
          <p:cNvSpPr>
            <a:spLocks noChangeAspect="1"/>
          </p:cNvSpPr>
          <p:nvPr/>
        </p:nvSpPr>
        <p:spPr>
          <a:xfrm>
            <a:off x="15367"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a:spLocks noChangeAspect="1"/>
          </p:cNvSpPr>
          <p:nvPr/>
        </p:nvSpPr>
        <p:spPr>
          <a:xfrm>
            <a:off x="15367" y="2848696"/>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a:spLocks noChangeAspect="1"/>
          </p:cNvSpPr>
          <p:nvPr/>
        </p:nvSpPr>
        <p:spPr>
          <a:xfrm>
            <a:off x="15367"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15367"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a:spLocks noChangeAspect="1"/>
          </p:cNvSpPr>
          <p:nvPr/>
        </p:nvSpPr>
        <p:spPr>
          <a:xfrm>
            <a:off x="773284"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ChangeAspect="1"/>
          </p:cNvSpPr>
          <p:nvPr/>
        </p:nvSpPr>
        <p:spPr>
          <a:xfrm>
            <a:off x="773284" y="2848696"/>
            <a:ext cx="757917" cy="757917"/>
          </a:xfrm>
          <a:prstGeom prst="rect">
            <a:avLst/>
          </a:prstGeom>
          <a:pattFill prst="wdUpDiag">
            <a:fgClr>
              <a:srgbClr val="00B050"/>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a:spLocks noChangeAspect="1"/>
          </p:cNvSpPr>
          <p:nvPr/>
        </p:nvSpPr>
        <p:spPr>
          <a:xfrm>
            <a:off x="773284"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ChangeAspect="1"/>
          </p:cNvSpPr>
          <p:nvPr/>
        </p:nvSpPr>
        <p:spPr>
          <a:xfrm>
            <a:off x="773284"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a:spLocks noChangeAspect="1"/>
          </p:cNvSpPr>
          <p:nvPr/>
        </p:nvSpPr>
        <p:spPr>
          <a:xfrm>
            <a:off x="1531201"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a:spLocks noChangeAspect="1"/>
          </p:cNvSpPr>
          <p:nvPr/>
        </p:nvSpPr>
        <p:spPr>
          <a:xfrm>
            <a:off x="1531201" y="2848696"/>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a:spLocks noChangeAspect="1"/>
          </p:cNvSpPr>
          <p:nvPr/>
        </p:nvSpPr>
        <p:spPr>
          <a:xfrm>
            <a:off x="1531201"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a:spLocks noChangeAspect="1"/>
          </p:cNvSpPr>
          <p:nvPr/>
        </p:nvSpPr>
        <p:spPr>
          <a:xfrm>
            <a:off x="1531201"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a:spLocks noChangeAspect="1"/>
          </p:cNvSpPr>
          <p:nvPr/>
        </p:nvSpPr>
        <p:spPr>
          <a:xfrm>
            <a:off x="2289118"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a:spLocks noChangeAspect="1"/>
          </p:cNvSpPr>
          <p:nvPr/>
        </p:nvSpPr>
        <p:spPr>
          <a:xfrm>
            <a:off x="2289118"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a:spLocks noChangeAspect="1"/>
          </p:cNvSpPr>
          <p:nvPr/>
        </p:nvSpPr>
        <p:spPr>
          <a:xfrm>
            <a:off x="2289118"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a:spLocks noChangeAspect="1"/>
          </p:cNvSpPr>
          <p:nvPr/>
        </p:nvSpPr>
        <p:spPr>
          <a:xfrm>
            <a:off x="2289118"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a:spLocks noChangeAspect="1"/>
          </p:cNvSpPr>
          <p:nvPr/>
        </p:nvSpPr>
        <p:spPr>
          <a:xfrm>
            <a:off x="3047034"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a:spLocks noChangeAspect="1"/>
          </p:cNvSpPr>
          <p:nvPr/>
        </p:nvSpPr>
        <p:spPr>
          <a:xfrm>
            <a:off x="3047034"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a:spLocks noChangeAspect="1"/>
          </p:cNvSpPr>
          <p:nvPr/>
        </p:nvSpPr>
        <p:spPr>
          <a:xfrm>
            <a:off x="3047034"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a:spLocks noChangeAspect="1"/>
          </p:cNvSpPr>
          <p:nvPr/>
        </p:nvSpPr>
        <p:spPr>
          <a:xfrm>
            <a:off x="3047034"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a:spLocks noChangeAspect="1"/>
          </p:cNvSpPr>
          <p:nvPr/>
        </p:nvSpPr>
        <p:spPr>
          <a:xfrm>
            <a:off x="3804951"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a:spLocks noChangeAspect="1"/>
          </p:cNvSpPr>
          <p:nvPr/>
        </p:nvSpPr>
        <p:spPr>
          <a:xfrm>
            <a:off x="3804951"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a:spLocks noChangeAspect="1"/>
          </p:cNvSpPr>
          <p:nvPr/>
        </p:nvSpPr>
        <p:spPr>
          <a:xfrm>
            <a:off x="3804951"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a:spLocks noChangeAspect="1"/>
          </p:cNvSpPr>
          <p:nvPr/>
        </p:nvSpPr>
        <p:spPr>
          <a:xfrm>
            <a:off x="3804951"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a:spLocks noChangeAspect="1"/>
          </p:cNvSpPr>
          <p:nvPr/>
        </p:nvSpPr>
        <p:spPr>
          <a:xfrm>
            <a:off x="4562868"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a:spLocks noChangeAspect="1"/>
          </p:cNvSpPr>
          <p:nvPr/>
        </p:nvSpPr>
        <p:spPr>
          <a:xfrm>
            <a:off x="4562868"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a:spLocks noChangeAspect="1"/>
          </p:cNvSpPr>
          <p:nvPr/>
        </p:nvSpPr>
        <p:spPr>
          <a:xfrm>
            <a:off x="4562868" y="3606612"/>
            <a:ext cx="757917" cy="757917"/>
          </a:xfrm>
          <a:prstGeom prst="rect">
            <a:avLst/>
          </a:prstGeom>
          <a:pattFill prst="wdUpDiag">
            <a:fgClr>
              <a:srgbClr val="00B050"/>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a:spLocks noChangeAspect="1"/>
          </p:cNvSpPr>
          <p:nvPr/>
        </p:nvSpPr>
        <p:spPr>
          <a:xfrm>
            <a:off x="4562868"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a:spLocks noChangeAspect="1"/>
          </p:cNvSpPr>
          <p:nvPr/>
        </p:nvSpPr>
        <p:spPr>
          <a:xfrm>
            <a:off x="5320785"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a:spLocks noChangeAspect="1"/>
          </p:cNvSpPr>
          <p:nvPr/>
        </p:nvSpPr>
        <p:spPr>
          <a:xfrm>
            <a:off x="5320785"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a:spLocks noChangeAspect="1"/>
          </p:cNvSpPr>
          <p:nvPr/>
        </p:nvSpPr>
        <p:spPr>
          <a:xfrm>
            <a:off x="5320785" y="3606612"/>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a:spLocks noChangeAspect="1"/>
          </p:cNvSpPr>
          <p:nvPr/>
        </p:nvSpPr>
        <p:spPr>
          <a:xfrm>
            <a:off x="5320785"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a:spLocks noChangeAspect="1"/>
          </p:cNvSpPr>
          <p:nvPr/>
        </p:nvSpPr>
        <p:spPr>
          <a:xfrm>
            <a:off x="6078702"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a:spLocks noChangeAspect="1"/>
          </p:cNvSpPr>
          <p:nvPr/>
        </p:nvSpPr>
        <p:spPr>
          <a:xfrm>
            <a:off x="6078702"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a:spLocks noChangeAspect="1"/>
          </p:cNvSpPr>
          <p:nvPr/>
        </p:nvSpPr>
        <p:spPr>
          <a:xfrm>
            <a:off x="6078702" y="3606612"/>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a:spLocks noChangeAspect="1"/>
          </p:cNvSpPr>
          <p:nvPr/>
        </p:nvSpPr>
        <p:spPr>
          <a:xfrm>
            <a:off x="6078702"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a:spLocks noChangeAspect="1"/>
          </p:cNvSpPr>
          <p:nvPr/>
        </p:nvSpPr>
        <p:spPr>
          <a:xfrm>
            <a:off x="6836618"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a:spLocks noChangeAspect="1"/>
          </p:cNvSpPr>
          <p:nvPr/>
        </p:nvSpPr>
        <p:spPr>
          <a:xfrm>
            <a:off x="6836618"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a:spLocks noChangeAspect="1"/>
          </p:cNvSpPr>
          <p:nvPr/>
        </p:nvSpPr>
        <p:spPr>
          <a:xfrm>
            <a:off x="6836618" y="3606612"/>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a:spLocks noChangeAspect="1"/>
          </p:cNvSpPr>
          <p:nvPr/>
        </p:nvSpPr>
        <p:spPr>
          <a:xfrm>
            <a:off x="6836618"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a:spLocks noChangeAspect="1"/>
          </p:cNvSpPr>
          <p:nvPr/>
        </p:nvSpPr>
        <p:spPr>
          <a:xfrm>
            <a:off x="7594535"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a:spLocks noChangeAspect="1"/>
          </p:cNvSpPr>
          <p:nvPr/>
        </p:nvSpPr>
        <p:spPr>
          <a:xfrm>
            <a:off x="7594535"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a:spLocks noChangeAspect="1"/>
          </p:cNvSpPr>
          <p:nvPr/>
        </p:nvSpPr>
        <p:spPr>
          <a:xfrm>
            <a:off x="7594535" y="3606612"/>
            <a:ext cx="757917" cy="757917"/>
          </a:xfrm>
          <a:prstGeom prst="rect">
            <a:avLst/>
          </a:prstGeom>
          <a:pattFill prst="wdUpDiag">
            <a:fgClr>
              <a:srgbClr val="00B050"/>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a:spLocks noChangeAspect="1"/>
          </p:cNvSpPr>
          <p:nvPr/>
        </p:nvSpPr>
        <p:spPr>
          <a:xfrm>
            <a:off x="7594535"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a:spLocks noChangeAspect="1"/>
          </p:cNvSpPr>
          <p:nvPr/>
        </p:nvSpPr>
        <p:spPr>
          <a:xfrm>
            <a:off x="8352452"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a:spLocks noChangeAspect="1"/>
          </p:cNvSpPr>
          <p:nvPr/>
        </p:nvSpPr>
        <p:spPr>
          <a:xfrm>
            <a:off x="8352452"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a:spLocks noChangeAspect="1"/>
          </p:cNvSpPr>
          <p:nvPr/>
        </p:nvSpPr>
        <p:spPr>
          <a:xfrm>
            <a:off x="8352452"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a:spLocks noChangeAspect="1"/>
          </p:cNvSpPr>
          <p:nvPr/>
        </p:nvSpPr>
        <p:spPr>
          <a:xfrm>
            <a:off x="8352452"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1455" y="2848696"/>
            <a:ext cx="9078914" cy="1515833"/>
            <a:chOff x="31455" y="2848696"/>
            <a:chExt cx="9078914" cy="1515833"/>
          </a:xfrm>
        </p:grpSpPr>
        <p:cxnSp>
          <p:nvCxnSpPr>
            <p:cNvPr id="119" name="Straight Connector 118"/>
            <p:cNvCxnSpPr/>
            <p:nvPr/>
          </p:nvCxnSpPr>
          <p:spPr>
            <a:xfrm>
              <a:off x="31455" y="2848696"/>
              <a:ext cx="1499746"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31201" y="2848696"/>
              <a:ext cx="0" cy="757917"/>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7594535" y="3606612"/>
              <a:ext cx="0" cy="757917"/>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531201" y="3606613"/>
              <a:ext cx="3789584"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5320785" y="3606612"/>
              <a:ext cx="0" cy="757917"/>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20785" y="4364529"/>
              <a:ext cx="2273750"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594535" y="3606613"/>
              <a:ext cx="1515834"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grpSp>
      <p:sp>
        <p:nvSpPr>
          <p:cNvPr id="128" name="Oval 127"/>
          <p:cNvSpPr/>
          <p:nvPr/>
        </p:nvSpPr>
        <p:spPr>
          <a:xfrm>
            <a:off x="4832283" y="3514832"/>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5243809" y="3887870"/>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5625728" y="4275709"/>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7516878" y="3908595"/>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7131999" y="4290513"/>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7904717" y="3520754"/>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1819913" y="3514404"/>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1035351" y="2762409"/>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1440955" y="3135446"/>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487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6461160" y="3700059"/>
            <a:ext cx="0" cy="390525"/>
          </a:xfrm>
          <a:prstGeom prst="line">
            <a:avLst/>
          </a:prstGeom>
          <a:ln w="57150" cap="rnd">
            <a:solidFill>
              <a:srgbClr val="FFFF00"/>
            </a:solidFill>
          </a:ln>
          <a:effectLst/>
          <a:scene3d>
            <a:camera prst="orthographicFront"/>
            <a:lightRig rig="threePt" dir="t"/>
          </a:scene3d>
          <a:sp3d>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80160" y="4092965"/>
            <a:ext cx="0" cy="390525"/>
          </a:xfrm>
          <a:prstGeom prst="line">
            <a:avLst/>
          </a:prstGeom>
          <a:ln w="57150" cap="rnd">
            <a:solidFill>
              <a:srgbClr val="FFFF00"/>
            </a:solidFill>
          </a:ln>
          <a:effectLst/>
          <a:scene3d>
            <a:camera prst="orthographicFront"/>
            <a:lightRig rig="threePt" dir="t"/>
          </a:scene3d>
          <a:sp3d>
            <a:contourClr>
              <a:schemeClr val="tx1"/>
            </a:contourClr>
          </a:sp3d>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MLAA rule # </a:t>
            </a:r>
            <a:r>
              <a:rPr lang="en-US" dirty="0" smtClean="0"/>
              <a:t>2</a:t>
            </a:r>
            <a:endParaRPr lang="en-US" dirty="0"/>
          </a:p>
        </p:txBody>
      </p:sp>
      <p:sp>
        <p:nvSpPr>
          <p:cNvPr id="3" name="Content Placeholder 2"/>
          <p:cNvSpPr>
            <a:spLocks noGrp="1"/>
          </p:cNvSpPr>
          <p:nvPr>
            <p:ph idx="1"/>
          </p:nvPr>
        </p:nvSpPr>
        <p:spPr>
          <a:xfrm>
            <a:off x="1121403" y="1200150"/>
            <a:ext cx="4613274" cy="3751994"/>
          </a:xfrm>
        </p:spPr>
        <p:txBody>
          <a:bodyPr/>
          <a:lstStyle/>
          <a:p>
            <a:pPr marL="0" indent="0">
              <a:buNone/>
            </a:pPr>
            <a:r>
              <a:rPr lang="en-US" dirty="0" smtClean="0"/>
              <a:t>   for each separation line</a:t>
            </a:r>
          </a:p>
          <a:p>
            <a:endParaRPr lang="en-US" dirty="0" smtClean="0"/>
          </a:p>
          <a:p>
            <a:r>
              <a:rPr lang="en-US" dirty="0" smtClean="0"/>
              <a:t>look at all start/end </a:t>
            </a:r>
            <a:br>
              <a:rPr lang="en-US" dirty="0" smtClean="0"/>
            </a:br>
            <a:r>
              <a:rPr lang="en-US" dirty="0" smtClean="0"/>
              <a:t>points </a:t>
            </a:r>
            <a:r>
              <a:rPr lang="en-US" dirty="0"/>
              <a:t>on adjacent orthogonal </a:t>
            </a:r>
            <a:r>
              <a:rPr lang="en-US" dirty="0" smtClean="0"/>
              <a:t>lines</a:t>
            </a:r>
          </a:p>
          <a:p>
            <a:pPr>
              <a:spcBef>
                <a:spcPts val="1800"/>
              </a:spcBef>
            </a:pPr>
            <a:r>
              <a:rPr lang="en-US" dirty="0"/>
              <a:t>c</a:t>
            </a:r>
            <a:r>
              <a:rPr lang="en-US" dirty="0" smtClean="0"/>
              <a:t>hoose the longest segment</a:t>
            </a:r>
            <a:endParaRPr lang="en-US" dirty="0"/>
          </a:p>
        </p:txBody>
      </p:sp>
      <p:cxnSp>
        <p:nvCxnSpPr>
          <p:cNvPr id="9" name="Straight Connector 8"/>
          <p:cNvCxnSpPr/>
          <p:nvPr/>
        </p:nvCxnSpPr>
        <p:spPr>
          <a:xfrm>
            <a:off x="5274302" y="2581275"/>
            <a:ext cx="2676525" cy="0"/>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55302" y="2190750"/>
            <a:ext cx="0" cy="390525"/>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55402" y="2190749"/>
            <a:ext cx="0" cy="390525"/>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50827" y="2581275"/>
            <a:ext cx="0" cy="390525"/>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74402" y="2583655"/>
            <a:ext cx="0" cy="390525"/>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80060" y="4090585"/>
            <a:ext cx="2676525" cy="0"/>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61060" y="3700060"/>
            <a:ext cx="0" cy="390525"/>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56585" y="4090585"/>
            <a:ext cx="0" cy="390525"/>
          </a:xfrm>
          <a:prstGeom prst="line">
            <a:avLst/>
          </a:prstGeom>
          <a:ln w="57150" cap="rnd">
            <a:solidFill>
              <a:srgbClr val="FFFF00"/>
            </a:solidFill>
          </a:ln>
          <a:effectLst/>
          <a:scene3d>
            <a:camera prst="orthographicFront"/>
            <a:lightRig rig="threePt" dir="t"/>
          </a:scene3d>
          <a:sp3d contourW="12700">
            <a:contourClr>
              <a:schemeClr val="tx1"/>
            </a:contourClr>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61060" y="3895321"/>
            <a:ext cx="2290303" cy="405178"/>
          </a:xfrm>
          <a:prstGeom prst="line">
            <a:avLst/>
          </a:prstGeom>
          <a:ln w="47625" cap="rnd">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005805" y="2728223"/>
            <a:ext cx="146304" cy="146304"/>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588373" y="2295005"/>
            <a:ext cx="146304" cy="146304"/>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392797" y="2303569"/>
            <a:ext cx="146304" cy="146304"/>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891091" y="2743641"/>
            <a:ext cx="146304" cy="146304"/>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518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781" t="67115" r="14667" b="144"/>
          <a:stretch/>
        </p:blipFill>
        <p:spPr>
          <a:xfrm>
            <a:off x="2797042" y="1141950"/>
            <a:ext cx="6335502" cy="402336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088" t="17778" r="5198" b="442"/>
          <a:stretch/>
        </p:blipFill>
        <p:spPr>
          <a:xfrm>
            <a:off x="10171" y="936320"/>
            <a:ext cx="3328416" cy="4206240"/>
          </a:xfrm>
          <a:prstGeom prst="rect">
            <a:avLst/>
          </a:prstGeom>
        </p:spPr>
      </p:pic>
      <p:sp>
        <p:nvSpPr>
          <p:cNvPr id="9" name="Title 1"/>
          <p:cNvSpPr>
            <a:spLocks noGrp="1"/>
          </p:cNvSpPr>
          <p:nvPr>
            <p:ph type="title"/>
          </p:nvPr>
        </p:nvSpPr>
        <p:spPr>
          <a:xfrm>
            <a:off x="457200" y="206375"/>
            <a:ext cx="8229600" cy="857250"/>
          </a:xfrm>
        </p:spPr>
        <p:txBody>
          <a:bodyPr/>
          <a:lstStyle/>
          <a:p>
            <a:r>
              <a:rPr lang="en-US" dirty="0" smtClean="0"/>
              <a:t>Rationale: object intersection</a:t>
            </a:r>
            <a:endParaRPr lang="en-US" dirty="0"/>
          </a:p>
        </p:txBody>
      </p:sp>
      <p:sp>
        <p:nvSpPr>
          <p:cNvPr id="15" name="Rectangle 14"/>
          <p:cNvSpPr>
            <a:spLocks noChangeAspect="1"/>
          </p:cNvSpPr>
          <p:nvPr/>
        </p:nvSpPr>
        <p:spPr>
          <a:xfrm>
            <a:off x="877823" y="2780136"/>
            <a:ext cx="585217" cy="477414"/>
          </a:xfrm>
          <a:prstGeom prst="rect">
            <a:avLst/>
          </a:prstGeom>
          <a:noFill/>
          <a:ln w="19050">
            <a:gradFill>
              <a:gsLst>
                <a:gs pos="0">
                  <a:srgbClr val="03D4A8"/>
                </a:gs>
                <a:gs pos="25000">
                  <a:srgbClr val="21D6E0"/>
                </a:gs>
                <a:gs pos="75000">
                  <a:srgbClr val="0087E6"/>
                </a:gs>
                <a:gs pos="100000">
                  <a:srgbClr val="005CBF"/>
                </a:gs>
              </a:gsLst>
              <a:lin ang="5400000" scaled="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ine Callout 2 4"/>
          <p:cNvSpPr/>
          <p:nvPr/>
        </p:nvSpPr>
        <p:spPr>
          <a:xfrm>
            <a:off x="6100877" y="1123950"/>
            <a:ext cx="3031667" cy="1434232"/>
          </a:xfrm>
          <a:prstGeom prst="borderCallout2">
            <a:avLst>
              <a:gd name="adj1" fmla="val 99155"/>
              <a:gd name="adj2" fmla="val 49717"/>
              <a:gd name="adj3" fmla="val 150301"/>
              <a:gd name="adj4" fmla="val 28867"/>
              <a:gd name="adj5" fmla="val 205352"/>
              <a:gd name="adj6" fmla="val 4640"/>
            </a:avLst>
          </a:prstGeom>
          <a:solidFill>
            <a:schemeClr val="bg1"/>
          </a:solidFill>
          <a:ln w="53975">
            <a:gradFill flip="none" rotWithShape="1">
              <a:gsLst>
                <a:gs pos="0">
                  <a:srgbClr val="03D4A8"/>
                </a:gs>
                <a:gs pos="25000">
                  <a:srgbClr val="21D6E0"/>
                </a:gs>
                <a:gs pos="75000">
                  <a:srgbClr val="0087E6"/>
                </a:gs>
                <a:gs pos="100000">
                  <a:srgbClr val="005CBF"/>
                </a:gs>
              </a:gsLst>
              <a:lin ang="5400000" scaled="1"/>
              <a:tileRect/>
            </a:gradFill>
            <a:tailEnd type="triangle" w="med" len="lg"/>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B0F0"/>
                </a:solidFill>
              </a:rPr>
              <a:t>Want to preserve </a:t>
            </a:r>
            <a:br>
              <a:rPr lang="en-US" sz="2000" dirty="0" smtClean="0">
                <a:solidFill>
                  <a:srgbClr val="00B0F0"/>
                </a:solidFill>
              </a:rPr>
            </a:br>
            <a:r>
              <a:rPr lang="en-US" sz="2000" b="1" dirty="0" smtClean="0">
                <a:solidFill>
                  <a:srgbClr val="D7A393"/>
                </a:solidFill>
              </a:rPr>
              <a:t>the nose silhouette line </a:t>
            </a:r>
            <a:r>
              <a:rPr lang="en-US" sz="2000" dirty="0" smtClean="0">
                <a:solidFill>
                  <a:srgbClr val="00B0F0"/>
                </a:solidFill>
              </a:rPr>
              <a:t>despite </a:t>
            </a:r>
            <a:r>
              <a:rPr lang="en-US" sz="2000" b="1" dirty="0" smtClean="0">
                <a:solidFill>
                  <a:srgbClr val="4F364E"/>
                </a:solidFill>
              </a:rPr>
              <a:t>the glasses </a:t>
            </a:r>
            <a:r>
              <a:rPr lang="en-US" sz="2000" dirty="0" smtClean="0">
                <a:solidFill>
                  <a:srgbClr val="00B0F0"/>
                </a:solidFill>
              </a:rPr>
              <a:t>on top of it </a:t>
            </a:r>
            <a:endParaRPr lang="en-US" sz="2000" dirty="0">
              <a:solidFill>
                <a:srgbClr val="00B0F0"/>
              </a:solidFill>
            </a:endParaRPr>
          </a:p>
        </p:txBody>
      </p:sp>
      <p:cxnSp>
        <p:nvCxnSpPr>
          <p:cNvPr id="8" name="Straight Arrow Connector 7"/>
          <p:cNvCxnSpPr>
            <a:stCxn id="15" idx="3"/>
          </p:cNvCxnSpPr>
          <p:nvPr/>
        </p:nvCxnSpPr>
        <p:spPr>
          <a:xfrm>
            <a:off x="1463040" y="3018843"/>
            <a:ext cx="1810512" cy="0"/>
          </a:xfrm>
          <a:prstGeom prst="straightConnector1">
            <a:avLst/>
          </a:prstGeom>
          <a:ln w="38100">
            <a:gradFill flip="none" rotWithShape="1">
              <a:gsLst>
                <a:gs pos="0">
                  <a:srgbClr val="03D4A8"/>
                </a:gs>
                <a:gs pos="25000">
                  <a:srgbClr val="21D6E0"/>
                </a:gs>
                <a:gs pos="75000">
                  <a:srgbClr val="0087E6"/>
                </a:gs>
                <a:gs pos="100000">
                  <a:srgbClr val="005CBF"/>
                </a:gs>
              </a:gsLst>
              <a:lin ang="10800000" scaled="1"/>
              <a:tileRect/>
            </a:gradFill>
            <a:tailEnd type="triangle" w="lg" len="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338586" y="1123950"/>
            <a:ext cx="5793957" cy="4016680"/>
          </a:xfrm>
          <a:prstGeom prst="rect">
            <a:avLst/>
          </a:prstGeom>
          <a:noFill/>
          <a:ln w="50800">
            <a:gradFill>
              <a:gsLst>
                <a:gs pos="0">
                  <a:srgbClr val="03D4A8"/>
                </a:gs>
                <a:gs pos="25000">
                  <a:srgbClr val="21D6E0"/>
                </a:gs>
                <a:gs pos="75000">
                  <a:srgbClr val="0087E6"/>
                </a:gs>
                <a:gs pos="100000">
                  <a:srgbClr val="005CBF"/>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46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ctrTitle"/>
          </p:nvPr>
        </p:nvSpPr>
        <p:spPr>
          <a:xfrm>
            <a:off x="23150" y="1598613"/>
            <a:ext cx="5895702" cy="1101725"/>
          </a:xfrm>
        </p:spPr>
        <p:txBody>
          <a:bodyPr/>
          <a:lstStyle/>
          <a:p>
            <a:pPr algn="ctr"/>
            <a:r>
              <a:rPr lang="en-US" sz="1800" b="0" i="1" dirty="0" smtClean="0">
                <a:latin typeface="+mj-lt"/>
              </a:rPr>
              <a:t>Filtering Approaches for Real-Time Anti-Aliasing </a:t>
            </a:r>
            <a:r>
              <a:rPr lang="en-US" sz="1800" i="1" dirty="0" smtClean="0">
                <a:latin typeface="+mj-lt"/>
              </a:rPr>
              <a:t/>
            </a:r>
            <a:br>
              <a:rPr lang="en-US" sz="1800" i="1" dirty="0" smtClean="0">
                <a:latin typeface="+mj-lt"/>
              </a:rPr>
            </a:br>
            <a:r>
              <a:rPr lang="en-US" dirty="0" smtClean="0">
                <a:latin typeface="+mj-lt"/>
                <a:cs typeface="Arial" charset="0"/>
              </a:rPr>
              <a:t>Morphological Anti-Aliasing</a:t>
            </a:r>
            <a:br>
              <a:rPr lang="en-US" dirty="0" smtClean="0">
                <a:latin typeface="+mj-lt"/>
                <a:cs typeface="Arial" charset="0"/>
              </a:rPr>
            </a:br>
            <a:endParaRPr lang="en-US" dirty="0" smtClean="0">
              <a:latin typeface="+mj-lt"/>
              <a:cs typeface="Arial" charset="0"/>
            </a:endParaRPr>
          </a:p>
        </p:txBody>
      </p:sp>
      <p:sp>
        <p:nvSpPr>
          <p:cNvPr id="6" name="Subtitle 5"/>
          <p:cNvSpPr>
            <a:spLocks noGrp="1"/>
          </p:cNvSpPr>
          <p:nvPr>
            <p:ph type="subTitle" idx="1"/>
          </p:nvPr>
        </p:nvSpPr>
        <p:spPr>
          <a:xfrm>
            <a:off x="718475" y="2914649"/>
            <a:ext cx="4615525" cy="1838779"/>
          </a:xfrm>
        </p:spPr>
        <p:txBody>
          <a:bodyPr/>
          <a:lstStyle/>
          <a:p>
            <a:r>
              <a:rPr lang="en-US" sz="2400" dirty="0" smtClean="0">
                <a:latin typeface="+mj-lt"/>
              </a:rPr>
              <a:t>Alexander </a:t>
            </a:r>
            <a:r>
              <a:rPr lang="en-US" sz="2400" dirty="0" err="1" smtClean="0">
                <a:latin typeface="+mj-lt"/>
              </a:rPr>
              <a:t>Reshetov</a:t>
            </a:r>
            <a:endParaRPr lang="en-US" sz="2400" dirty="0" smtClean="0">
              <a:latin typeface="+mj-lt"/>
            </a:endParaRPr>
          </a:p>
          <a:p>
            <a:pPr>
              <a:defRPr/>
            </a:pPr>
            <a:r>
              <a:rPr lang="en-US" sz="2400" dirty="0" smtClean="0">
                <a:latin typeface="+mj-lt"/>
              </a:rPr>
              <a:t>Intel Labs</a:t>
            </a:r>
          </a:p>
          <a:p>
            <a:pPr>
              <a:defRPr/>
            </a:pPr>
            <a:endParaRPr lang="en-US" sz="2400" dirty="0" smtClean="0">
              <a:latin typeface="+mj-lt"/>
            </a:endParaRPr>
          </a:p>
          <a:p>
            <a:pPr algn="ctr">
              <a:defRPr/>
            </a:pPr>
            <a:r>
              <a:rPr lang="en-US" sz="1600" dirty="0" smtClean="0">
                <a:latin typeface="+mj-lt"/>
              </a:rPr>
              <a:t>alexander.reshetov@intel.com</a:t>
            </a:r>
            <a:endParaRPr lang="en-US" sz="1600" dirty="0">
              <a:latin typeface="+mj-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918852" y="0"/>
            <a:ext cx="3225148" cy="5143500"/>
          </a:xfrm>
          <a:prstGeom prst="rect">
            <a:avLst/>
          </a:prstGeom>
          <a:effectLst>
            <a:innerShdw blurRad="63500" dist="50800" dir="10800000">
              <a:prstClr val="black">
                <a:alpha val="50000"/>
              </a:prstClr>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l="16409" t="42304" r="12479" b="10623"/>
          <a:stretch/>
        </p:blipFill>
        <p:spPr bwMode="auto">
          <a:xfrm>
            <a:off x="0" y="795494"/>
            <a:ext cx="2330245" cy="425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      Avoiding </a:t>
            </a:r>
            <a:r>
              <a:rPr lang="en-US" dirty="0"/>
              <a:t>over-blurring</a:t>
            </a:r>
          </a:p>
        </p:txBody>
      </p:sp>
      <p:sp>
        <p:nvSpPr>
          <p:cNvPr id="3" name="Content Placeholder 2"/>
          <p:cNvSpPr>
            <a:spLocks noGrp="1"/>
          </p:cNvSpPr>
          <p:nvPr>
            <p:ph idx="1"/>
          </p:nvPr>
        </p:nvSpPr>
        <p:spPr>
          <a:xfrm>
            <a:off x="2645650" y="1223902"/>
            <a:ext cx="6218950" cy="3813708"/>
          </a:xfrm>
        </p:spPr>
        <p:txBody>
          <a:bodyPr/>
          <a:lstStyle/>
          <a:p>
            <a:pPr marL="0" indent="0">
              <a:buNone/>
            </a:pPr>
            <a:r>
              <a:rPr lang="en-US" sz="2400" dirty="0"/>
              <a:t>If both horizontal and vertical silhouette lines intersect </a:t>
            </a:r>
            <a:r>
              <a:rPr lang="en-US" sz="2400" dirty="0" smtClean="0"/>
              <a:t>the </a:t>
            </a:r>
            <a:r>
              <a:rPr lang="en-US" sz="2400" dirty="0"/>
              <a:t>same pixel, </a:t>
            </a:r>
            <a:endParaRPr lang="en-US" sz="2400" dirty="0" smtClean="0"/>
          </a:p>
          <a:p>
            <a:pPr marL="0" indent="0">
              <a:buNone/>
            </a:pPr>
            <a:endParaRPr lang="en-US" sz="2400" dirty="0" smtClean="0"/>
          </a:p>
          <a:p>
            <a:r>
              <a:rPr lang="en-US" sz="2400" dirty="0" smtClean="0"/>
              <a:t>choose </a:t>
            </a:r>
            <a:r>
              <a:rPr lang="en-US" sz="2400" dirty="0"/>
              <a:t>the longest silhouette </a:t>
            </a:r>
            <a:r>
              <a:rPr lang="en-US" sz="2400" dirty="0" smtClean="0"/>
              <a:t>line</a:t>
            </a:r>
            <a:br>
              <a:rPr lang="en-US" sz="2400" dirty="0" smtClean="0"/>
            </a:br>
            <a:r>
              <a:rPr lang="en-US" sz="2400" dirty="0" smtClean="0"/>
              <a:t>(vertical for these pixels)</a:t>
            </a:r>
            <a:endParaRPr lang="en-US" sz="2400" dirty="0"/>
          </a:p>
          <a:p>
            <a:endParaRPr lang="en-US" sz="2400" dirty="0" smtClean="0"/>
          </a:p>
          <a:p>
            <a:pPr marL="0" indent="0">
              <a:buNone/>
            </a:pPr>
            <a:endParaRPr lang="en-US" sz="1800" dirty="0" smtClean="0"/>
          </a:p>
          <a:p>
            <a:pPr>
              <a:spcBef>
                <a:spcPts val="1100"/>
              </a:spcBef>
            </a:pPr>
            <a:r>
              <a:rPr lang="en-US" sz="2400" dirty="0" smtClean="0"/>
              <a:t>or any one (if both lengths are 1)</a:t>
            </a:r>
            <a:endParaRPr lang="en-US" sz="2400" dirty="0"/>
          </a:p>
        </p:txBody>
      </p:sp>
      <p:cxnSp>
        <p:nvCxnSpPr>
          <p:cNvPr id="10" name="Straight Arrow Connector 9"/>
          <p:cNvCxnSpPr/>
          <p:nvPr/>
        </p:nvCxnSpPr>
        <p:spPr>
          <a:xfrm flipH="1" flipV="1">
            <a:off x="1966881" y="2125683"/>
            <a:ext cx="739500" cy="550012"/>
          </a:xfrm>
          <a:prstGeom prst="straightConnector1">
            <a:avLst/>
          </a:prstGeom>
          <a:ln w="38100" cap="rnd">
            <a:gradFill flip="none" rotWithShape="1">
              <a:gsLst>
                <a:gs pos="0">
                  <a:srgbClr val="FFF200"/>
                </a:gs>
                <a:gs pos="45000">
                  <a:srgbClr val="FF7A00"/>
                </a:gs>
                <a:gs pos="70000">
                  <a:srgbClr val="FF0300"/>
                </a:gs>
                <a:gs pos="100000">
                  <a:srgbClr val="4D0808"/>
                </a:gs>
              </a:gsLst>
              <a:lin ang="10800000" scaled="0"/>
              <a:tileRect/>
            </a:gradFill>
            <a:tailEnd type="oval"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484416" y="2675694"/>
            <a:ext cx="1221964" cy="352514"/>
          </a:xfrm>
          <a:prstGeom prst="straightConnector1">
            <a:avLst/>
          </a:prstGeom>
          <a:ln w="38100" cap="rnd">
            <a:gradFill flip="none" rotWithShape="1">
              <a:gsLst>
                <a:gs pos="0">
                  <a:srgbClr val="FFF200"/>
                </a:gs>
                <a:gs pos="45000">
                  <a:srgbClr val="FF7A00"/>
                </a:gs>
                <a:gs pos="70000">
                  <a:srgbClr val="FF0300"/>
                </a:gs>
                <a:gs pos="100000">
                  <a:srgbClr val="4D0808"/>
                </a:gs>
              </a:gsLst>
              <a:lin ang="10800000" scaled="0"/>
              <a:tileRect/>
            </a:gradFill>
            <a:tailEnd type="oval"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080655" y="2675694"/>
            <a:ext cx="1625726" cy="1225350"/>
          </a:xfrm>
          <a:prstGeom prst="straightConnector1">
            <a:avLst/>
          </a:prstGeom>
          <a:ln w="38100" cap="rnd">
            <a:gradFill flip="none" rotWithShape="1">
              <a:gsLst>
                <a:gs pos="0">
                  <a:srgbClr val="FFF200"/>
                </a:gs>
                <a:gs pos="45000">
                  <a:srgbClr val="FF7A00"/>
                </a:gs>
                <a:gs pos="70000">
                  <a:srgbClr val="FF0300"/>
                </a:gs>
                <a:gs pos="100000">
                  <a:srgbClr val="4D0808"/>
                </a:gs>
              </a:gsLst>
              <a:lin ang="10800000" scaled="0"/>
              <a:tileRect/>
            </a:gradFill>
            <a:tailEnd type="oval"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05643" y="4346369"/>
            <a:ext cx="2100737" cy="0"/>
          </a:xfrm>
          <a:prstGeom prst="straightConnector1">
            <a:avLst/>
          </a:prstGeom>
          <a:ln w="38100">
            <a:gradFill flip="none" rotWithShape="1">
              <a:gsLst>
                <a:gs pos="0">
                  <a:srgbClr val="FFF200"/>
                </a:gs>
                <a:gs pos="45000">
                  <a:srgbClr val="FF7A00"/>
                </a:gs>
                <a:gs pos="70000">
                  <a:srgbClr val="FF0300"/>
                </a:gs>
                <a:gs pos="100000">
                  <a:srgbClr val="4D0808"/>
                </a:gs>
              </a:gsLst>
              <a:lin ang="10800000" scaled="0"/>
              <a:tileRect/>
            </a:gradFill>
            <a:tailEnd type="oval" w="med" len="med"/>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1123950"/>
            <a:ext cx="1352550" cy="2123658"/>
          </a:xfrm>
          <a:prstGeom prst="rect">
            <a:avLst/>
          </a:prstGeom>
        </p:spPr>
        <p:txBody>
          <a:bodyPr wrap="square">
            <a:spAutoFit/>
          </a:bodyPr>
          <a:lstStyle/>
          <a:p>
            <a:pPr fontAlgn="auto">
              <a:lnSpc>
                <a:spcPct val="150000"/>
              </a:lnSpc>
              <a:spcBef>
                <a:spcPts val="0"/>
              </a:spcBef>
              <a:spcAft>
                <a:spcPts val="0"/>
              </a:spcAft>
              <a:defRPr/>
            </a:pPr>
            <a:r>
              <a:rPr lang="en-US" sz="2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(this is Edgar’s nose in a shadow)</a:t>
            </a:r>
            <a:endParaRPr lang="en-US" sz="22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548388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shapes</a:t>
            </a:r>
            <a:endParaRPr lang="en-US" dirty="0"/>
          </a:p>
        </p:txBody>
      </p:sp>
      <p:sp>
        <p:nvSpPr>
          <p:cNvPr id="75" name="Rectangle 74"/>
          <p:cNvSpPr>
            <a:spLocks noChangeAspect="1"/>
          </p:cNvSpPr>
          <p:nvPr/>
        </p:nvSpPr>
        <p:spPr>
          <a:xfrm>
            <a:off x="15367"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a:spLocks noChangeAspect="1"/>
          </p:cNvSpPr>
          <p:nvPr/>
        </p:nvSpPr>
        <p:spPr>
          <a:xfrm>
            <a:off x="15367" y="2848696"/>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a:spLocks noChangeAspect="1"/>
          </p:cNvSpPr>
          <p:nvPr/>
        </p:nvSpPr>
        <p:spPr>
          <a:xfrm>
            <a:off x="15367"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a:spLocks noChangeAspect="1"/>
          </p:cNvSpPr>
          <p:nvPr/>
        </p:nvSpPr>
        <p:spPr>
          <a:xfrm>
            <a:off x="15367"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a:spLocks noChangeAspect="1"/>
          </p:cNvSpPr>
          <p:nvPr/>
        </p:nvSpPr>
        <p:spPr>
          <a:xfrm>
            <a:off x="773284"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a:spLocks noChangeAspect="1"/>
          </p:cNvSpPr>
          <p:nvPr/>
        </p:nvSpPr>
        <p:spPr>
          <a:xfrm>
            <a:off x="773284" y="2848696"/>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a:spLocks noChangeAspect="1"/>
          </p:cNvSpPr>
          <p:nvPr/>
        </p:nvSpPr>
        <p:spPr>
          <a:xfrm>
            <a:off x="773284"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a:spLocks noChangeAspect="1"/>
          </p:cNvSpPr>
          <p:nvPr/>
        </p:nvSpPr>
        <p:spPr>
          <a:xfrm>
            <a:off x="773284"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a:spLocks noChangeAspect="1"/>
          </p:cNvSpPr>
          <p:nvPr/>
        </p:nvSpPr>
        <p:spPr>
          <a:xfrm>
            <a:off x="1531201"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a:spLocks noChangeAspect="1"/>
          </p:cNvSpPr>
          <p:nvPr/>
        </p:nvSpPr>
        <p:spPr>
          <a:xfrm>
            <a:off x="1531201" y="2848696"/>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a:spLocks noChangeAspect="1"/>
          </p:cNvSpPr>
          <p:nvPr/>
        </p:nvSpPr>
        <p:spPr>
          <a:xfrm>
            <a:off x="1531201"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a:spLocks noChangeAspect="1"/>
          </p:cNvSpPr>
          <p:nvPr/>
        </p:nvSpPr>
        <p:spPr>
          <a:xfrm>
            <a:off x="1531201"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a:spLocks noChangeAspect="1"/>
          </p:cNvSpPr>
          <p:nvPr/>
        </p:nvSpPr>
        <p:spPr>
          <a:xfrm>
            <a:off x="2289118"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a:spLocks noChangeAspect="1"/>
          </p:cNvSpPr>
          <p:nvPr/>
        </p:nvSpPr>
        <p:spPr>
          <a:xfrm>
            <a:off x="2289118"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a:spLocks noChangeAspect="1"/>
          </p:cNvSpPr>
          <p:nvPr/>
        </p:nvSpPr>
        <p:spPr>
          <a:xfrm>
            <a:off x="2289118"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a:spLocks noChangeAspect="1"/>
          </p:cNvSpPr>
          <p:nvPr/>
        </p:nvSpPr>
        <p:spPr>
          <a:xfrm>
            <a:off x="2289118"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a:spLocks noChangeAspect="1"/>
          </p:cNvSpPr>
          <p:nvPr/>
        </p:nvSpPr>
        <p:spPr>
          <a:xfrm>
            <a:off x="3047034"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a:spLocks noChangeAspect="1"/>
          </p:cNvSpPr>
          <p:nvPr/>
        </p:nvSpPr>
        <p:spPr>
          <a:xfrm>
            <a:off x="3047034"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a:spLocks noChangeAspect="1"/>
          </p:cNvSpPr>
          <p:nvPr/>
        </p:nvSpPr>
        <p:spPr>
          <a:xfrm>
            <a:off x="3047034"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a:spLocks noChangeAspect="1"/>
          </p:cNvSpPr>
          <p:nvPr/>
        </p:nvSpPr>
        <p:spPr>
          <a:xfrm>
            <a:off x="3047034"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a:spLocks noChangeAspect="1"/>
          </p:cNvSpPr>
          <p:nvPr/>
        </p:nvSpPr>
        <p:spPr>
          <a:xfrm>
            <a:off x="3804951"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a:spLocks noChangeAspect="1"/>
          </p:cNvSpPr>
          <p:nvPr/>
        </p:nvSpPr>
        <p:spPr>
          <a:xfrm>
            <a:off x="3804951"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a:spLocks noChangeAspect="1"/>
          </p:cNvSpPr>
          <p:nvPr/>
        </p:nvSpPr>
        <p:spPr>
          <a:xfrm>
            <a:off x="3804951"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a:spLocks noChangeAspect="1"/>
          </p:cNvSpPr>
          <p:nvPr/>
        </p:nvSpPr>
        <p:spPr>
          <a:xfrm>
            <a:off x="3804951"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a:spLocks noChangeAspect="1"/>
          </p:cNvSpPr>
          <p:nvPr/>
        </p:nvSpPr>
        <p:spPr>
          <a:xfrm>
            <a:off x="4562868"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a:spLocks noChangeAspect="1"/>
          </p:cNvSpPr>
          <p:nvPr/>
        </p:nvSpPr>
        <p:spPr>
          <a:xfrm>
            <a:off x="4562868"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a:spLocks noChangeAspect="1"/>
          </p:cNvSpPr>
          <p:nvPr/>
        </p:nvSpPr>
        <p:spPr>
          <a:xfrm>
            <a:off x="4562868" y="3606612"/>
            <a:ext cx="757917" cy="757917"/>
          </a:xfrm>
          <a:prstGeom prst="rect">
            <a:avLst/>
          </a:prstGeom>
          <a:pattFill prst="wdUpDiag">
            <a:fgClr>
              <a:srgbClr val="00B050"/>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a:spLocks noChangeAspect="1"/>
          </p:cNvSpPr>
          <p:nvPr/>
        </p:nvSpPr>
        <p:spPr>
          <a:xfrm>
            <a:off x="4562868"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a:spLocks noChangeAspect="1"/>
          </p:cNvSpPr>
          <p:nvPr/>
        </p:nvSpPr>
        <p:spPr>
          <a:xfrm>
            <a:off x="5320785"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a:spLocks noChangeAspect="1"/>
          </p:cNvSpPr>
          <p:nvPr/>
        </p:nvSpPr>
        <p:spPr>
          <a:xfrm>
            <a:off x="5320785"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a:spLocks noChangeAspect="1"/>
          </p:cNvSpPr>
          <p:nvPr/>
        </p:nvSpPr>
        <p:spPr>
          <a:xfrm>
            <a:off x="5320785" y="3606612"/>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a:spLocks noChangeAspect="1"/>
          </p:cNvSpPr>
          <p:nvPr/>
        </p:nvSpPr>
        <p:spPr>
          <a:xfrm>
            <a:off x="5320785"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a:spLocks noChangeAspect="1"/>
          </p:cNvSpPr>
          <p:nvPr/>
        </p:nvSpPr>
        <p:spPr>
          <a:xfrm>
            <a:off x="6078702"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a:spLocks noChangeAspect="1"/>
          </p:cNvSpPr>
          <p:nvPr/>
        </p:nvSpPr>
        <p:spPr>
          <a:xfrm>
            <a:off x="6078702"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a:spLocks noChangeAspect="1"/>
          </p:cNvSpPr>
          <p:nvPr/>
        </p:nvSpPr>
        <p:spPr>
          <a:xfrm>
            <a:off x="6078702" y="3606612"/>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a:spLocks noChangeAspect="1"/>
          </p:cNvSpPr>
          <p:nvPr/>
        </p:nvSpPr>
        <p:spPr>
          <a:xfrm>
            <a:off x="6078702"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a:spLocks noChangeAspect="1"/>
          </p:cNvSpPr>
          <p:nvPr/>
        </p:nvSpPr>
        <p:spPr>
          <a:xfrm>
            <a:off x="6836618"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a:spLocks noChangeAspect="1"/>
          </p:cNvSpPr>
          <p:nvPr/>
        </p:nvSpPr>
        <p:spPr>
          <a:xfrm>
            <a:off x="6836618"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a:spLocks noChangeAspect="1"/>
          </p:cNvSpPr>
          <p:nvPr/>
        </p:nvSpPr>
        <p:spPr>
          <a:xfrm>
            <a:off x="6836618" y="3606612"/>
            <a:ext cx="757917" cy="757917"/>
          </a:xfrm>
          <a:prstGeom prst="rect">
            <a:avLst/>
          </a:prstGeom>
          <a:pattFill prst="wdDnDiag">
            <a:fgClr>
              <a:srgbClr val="0000FF"/>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a:spLocks noChangeAspect="1"/>
          </p:cNvSpPr>
          <p:nvPr/>
        </p:nvSpPr>
        <p:spPr>
          <a:xfrm>
            <a:off x="6836618"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a:spLocks noChangeAspect="1"/>
          </p:cNvSpPr>
          <p:nvPr/>
        </p:nvSpPr>
        <p:spPr>
          <a:xfrm>
            <a:off x="7594535"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a:spLocks noChangeAspect="1"/>
          </p:cNvSpPr>
          <p:nvPr/>
        </p:nvSpPr>
        <p:spPr>
          <a:xfrm>
            <a:off x="7594535"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a:spLocks noChangeAspect="1"/>
          </p:cNvSpPr>
          <p:nvPr/>
        </p:nvSpPr>
        <p:spPr>
          <a:xfrm>
            <a:off x="7594535" y="3606612"/>
            <a:ext cx="757917" cy="757917"/>
          </a:xfrm>
          <a:prstGeom prst="rect">
            <a:avLst/>
          </a:prstGeom>
          <a:pattFill prst="wdUpDiag">
            <a:fgClr>
              <a:srgbClr val="00B050"/>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a:spLocks noChangeAspect="1"/>
          </p:cNvSpPr>
          <p:nvPr/>
        </p:nvSpPr>
        <p:spPr>
          <a:xfrm>
            <a:off x="7594535"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a:spLocks noChangeAspect="1"/>
          </p:cNvSpPr>
          <p:nvPr/>
        </p:nvSpPr>
        <p:spPr>
          <a:xfrm>
            <a:off x="8352452" y="2090779"/>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a:spLocks noChangeAspect="1"/>
          </p:cNvSpPr>
          <p:nvPr/>
        </p:nvSpPr>
        <p:spPr>
          <a:xfrm>
            <a:off x="8352452" y="2848696"/>
            <a:ext cx="757917" cy="757917"/>
          </a:xfrm>
          <a:prstGeom prst="rect">
            <a:avLst/>
          </a:prstGeom>
          <a:solidFill>
            <a:srgbClr val="0066F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a:spLocks noChangeAspect="1"/>
          </p:cNvSpPr>
          <p:nvPr/>
        </p:nvSpPr>
        <p:spPr>
          <a:xfrm>
            <a:off x="8352452" y="3606612"/>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a:spLocks noChangeAspect="1"/>
          </p:cNvSpPr>
          <p:nvPr/>
        </p:nvSpPr>
        <p:spPr>
          <a:xfrm>
            <a:off x="8352452" y="4364529"/>
            <a:ext cx="757917" cy="757917"/>
          </a:xfrm>
          <a:prstGeom prst="rect">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p:cNvCxnSpPr/>
          <p:nvPr/>
        </p:nvCxnSpPr>
        <p:spPr>
          <a:xfrm>
            <a:off x="31455" y="2848696"/>
            <a:ext cx="1499746"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1531201" y="2848696"/>
            <a:ext cx="0" cy="757917"/>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7594535" y="3606612"/>
            <a:ext cx="0" cy="757917"/>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sp>
        <p:nvSpPr>
          <p:cNvPr id="198" name="Oval 197"/>
          <p:cNvSpPr/>
          <p:nvPr/>
        </p:nvSpPr>
        <p:spPr>
          <a:xfrm>
            <a:off x="1035351" y="2762409"/>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0" name="Straight Connector 199"/>
          <p:cNvCxnSpPr/>
          <p:nvPr/>
        </p:nvCxnSpPr>
        <p:spPr>
          <a:xfrm>
            <a:off x="1531201" y="3606613"/>
            <a:ext cx="3789584"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5320785" y="3606612"/>
            <a:ext cx="0" cy="757917"/>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320785" y="4364529"/>
            <a:ext cx="2273750"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594535" y="3606613"/>
            <a:ext cx="1515834" cy="0"/>
          </a:xfrm>
          <a:prstGeom prst="line">
            <a:avLst/>
          </a:prstGeom>
          <a:ln w="57150" cap="rnd">
            <a:solidFill>
              <a:srgbClr val="FFFF00"/>
            </a:solidFill>
          </a:ln>
          <a:effectLst>
            <a:outerShdw blurRad="50800" dist="38100" dir="2700000" algn="tl" rotWithShape="0">
              <a:prstClr val="black">
                <a:alpha val="40000"/>
              </a:prstClr>
            </a:outerShdw>
          </a:effectLst>
          <a:scene3d>
            <a:camera prst="orthographicFront"/>
            <a:lightRig rig="threePt" dir="t"/>
          </a:scene3d>
          <a:sp3d contourW="12700"/>
        </p:spPr>
        <p:style>
          <a:lnRef idx="1">
            <a:schemeClr val="accent1"/>
          </a:lnRef>
          <a:fillRef idx="0">
            <a:schemeClr val="accent1"/>
          </a:fillRef>
          <a:effectRef idx="0">
            <a:schemeClr val="accent1"/>
          </a:effectRef>
          <a:fontRef idx="minor">
            <a:schemeClr val="tx1"/>
          </a:fontRef>
        </p:style>
      </p:cxnSp>
      <p:sp>
        <p:nvSpPr>
          <p:cNvPr id="204" name="Oval 203"/>
          <p:cNvSpPr/>
          <p:nvPr/>
        </p:nvSpPr>
        <p:spPr>
          <a:xfrm>
            <a:off x="4832283" y="3514832"/>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5625728" y="4275709"/>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7131999" y="4290513"/>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7904717" y="3520754"/>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1819913" y="3514404"/>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p:cNvCxnSpPr/>
          <p:nvPr/>
        </p:nvCxnSpPr>
        <p:spPr>
          <a:xfrm>
            <a:off x="1527523" y="3246276"/>
            <a:ext cx="3800275" cy="754337"/>
          </a:xfrm>
          <a:prstGeom prst="line">
            <a:avLst/>
          </a:prstGeom>
          <a:ln w="63500" cap="rnd">
            <a:solidFill>
              <a:srgbClr val="FF0000"/>
            </a:solidFill>
          </a:ln>
          <a:effectLst>
            <a:outerShdw blurRad="50800" dist="38100" dir="2700000" algn="tl" rotWithShape="0">
              <a:prstClr val="black">
                <a:alpha val="40000"/>
              </a:prstClr>
            </a:outerShdw>
          </a:effectLst>
          <a:scene3d>
            <a:camera prst="orthographicFront"/>
            <a:lightRig rig="threePt" dir="t"/>
          </a:scene3d>
          <a:sp3d contourW="12700">
            <a:contourClr>
              <a:srgbClr val="C00000"/>
            </a:contourClr>
          </a:sp3d>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5327797" y="4000613"/>
            <a:ext cx="1140082" cy="377168"/>
          </a:xfrm>
          <a:prstGeom prst="line">
            <a:avLst/>
          </a:prstGeom>
          <a:ln w="63500" cap="rnd">
            <a:solidFill>
              <a:srgbClr val="FF0000"/>
            </a:solidFill>
          </a:ln>
          <a:effectLst>
            <a:outerShdw blurRad="50800" dist="38100" dir="2700000" algn="tl" rotWithShape="0">
              <a:prstClr val="black">
                <a:alpha val="40000"/>
              </a:prstClr>
            </a:outerShdw>
          </a:effectLst>
          <a:scene3d>
            <a:camera prst="orthographicFront"/>
            <a:lightRig rig="threePt" dir="t"/>
          </a:scene3d>
          <a:sp3d contourW="12700">
            <a:contourClr>
              <a:srgbClr val="C00000"/>
            </a:contourClr>
          </a:sp3d>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6467880" y="4000613"/>
            <a:ext cx="1140082" cy="377168"/>
          </a:xfrm>
          <a:prstGeom prst="line">
            <a:avLst/>
          </a:prstGeom>
          <a:ln w="63500" cap="rnd">
            <a:solidFill>
              <a:srgbClr val="FF0000"/>
            </a:solidFill>
          </a:ln>
          <a:effectLst>
            <a:outerShdw blurRad="50800" dist="38100" dir="2700000" algn="tl" rotWithShape="0">
              <a:prstClr val="black">
                <a:alpha val="40000"/>
              </a:prstClr>
            </a:outerShdw>
          </a:effectLst>
          <a:scene3d>
            <a:camera prst="orthographicFront"/>
            <a:lightRig rig="threePt" dir="t"/>
          </a:scene3d>
          <a:sp3d contourW="12700">
            <a:contourClr>
              <a:srgbClr val="C00000"/>
            </a:contourClr>
          </a:sp3d>
        </p:spPr>
        <p:style>
          <a:lnRef idx="1">
            <a:schemeClr val="accent1"/>
          </a:lnRef>
          <a:fillRef idx="0">
            <a:schemeClr val="accent1"/>
          </a:fillRef>
          <a:effectRef idx="0">
            <a:schemeClr val="accent1"/>
          </a:effectRef>
          <a:fontRef idx="minor">
            <a:schemeClr val="tx1"/>
          </a:fontRef>
        </p:style>
      </p:cxnSp>
      <p:sp>
        <p:nvSpPr>
          <p:cNvPr id="214" name="Line Callout 2 213"/>
          <p:cNvSpPr/>
          <p:nvPr/>
        </p:nvSpPr>
        <p:spPr>
          <a:xfrm>
            <a:off x="3158169" y="1249281"/>
            <a:ext cx="1188200" cy="416629"/>
          </a:xfrm>
          <a:prstGeom prst="borderCallout2">
            <a:avLst>
              <a:gd name="adj1" fmla="val 49233"/>
              <a:gd name="adj2" fmla="val -2273"/>
              <a:gd name="adj3" fmla="val 175934"/>
              <a:gd name="adj4" fmla="val -28221"/>
              <a:gd name="adj5" fmla="val 518317"/>
              <a:gd name="adj6" fmla="val -53515"/>
            </a:avLst>
          </a:prstGeom>
          <a:solidFill>
            <a:schemeClr val="accent6">
              <a:lumMod val="75000"/>
            </a:schemeClr>
          </a:solidFill>
          <a:ln w="50800" cap="rnd">
            <a:solidFill>
              <a:schemeClr val="accent6">
                <a:lumMod val="75000"/>
              </a:schemeClr>
            </a:solidFill>
            <a:tailEnd type="triangle"/>
          </a:ln>
          <a:effectLst>
            <a:outerShdw blurRad="50800" dist="38100" dir="2700000" algn="tl" rotWithShape="0">
              <a:prstClr val="black">
                <a:alpha val="40000"/>
              </a:prstClr>
            </a:outerShdw>
          </a:effectLst>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effectLst>
                  <a:outerShdw blurRad="38100" dist="38100" dir="2700000" algn="tl">
                    <a:srgbClr val="000000">
                      <a:alpha val="43137"/>
                    </a:srgbClr>
                  </a:outerShdw>
                </a:effectLst>
              </a:rPr>
              <a:t>Z-shape</a:t>
            </a:r>
            <a:endParaRPr lang="en-US" sz="2000" dirty="0">
              <a:effectLst>
                <a:outerShdw blurRad="38100" dist="38100" dir="2700000" algn="tl">
                  <a:srgbClr val="000000">
                    <a:alpha val="43137"/>
                  </a:srgbClr>
                </a:outerShdw>
              </a:effectLst>
            </a:endParaRPr>
          </a:p>
        </p:txBody>
      </p:sp>
      <p:sp>
        <p:nvSpPr>
          <p:cNvPr id="215" name="Line Callout 2 214"/>
          <p:cNvSpPr/>
          <p:nvPr/>
        </p:nvSpPr>
        <p:spPr>
          <a:xfrm>
            <a:off x="4723755" y="1249280"/>
            <a:ext cx="1208085" cy="416629"/>
          </a:xfrm>
          <a:prstGeom prst="borderCallout2">
            <a:avLst>
              <a:gd name="adj1" fmla="val 49233"/>
              <a:gd name="adj2" fmla="val 99183"/>
              <a:gd name="adj3" fmla="val 171322"/>
              <a:gd name="adj4" fmla="val 130078"/>
              <a:gd name="adj5" fmla="val 689714"/>
              <a:gd name="adj6" fmla="val 195418"/>
            </a:avLst>
          </a:prstGeom>
          <a:solidFill>
            <a:schemeClr val="accent6">
              <a:lumMod val="75000"/>
            </a:schemeClr>
          </a:solidFill>
          <a:ln w="50800" cap="rnd">
            <a:solidFill>
              <a:schemeClr val="accent6">
                <a:lumMod val="75000"/>
              </a:schemeClr>
            </a:solidFill>
            <a:tailEnd type="triangle"/>
          </a:ln>
          <a:effectLst>
            <a:outerShdw blurRad="50800" dist="38100" dir="2700000" algn="tl" rotWithShape="0">
              <a:prstClr val="black">
                <a:alpha val="40000"/>
              </a:prstClr>
            </a:outerShdw>
          </a:effectLst>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effectLst>
                  <a:outerShdw blurRad="38100" dist="38100" dir="2700000" algn="tl">
                    <a:srgbClr val="000000">
                      <a:alpha val="43137"/>
                    </a:srgbClr>
                  </a:outerShdw>
                </a:effectLst>
              </a:rPr>
              <a:t>U-shape</a:t>
            </a:r>
            <a:endParaRPr lang="en-US" sz="2000" dirty="0">
              <a:effectLst>
                <a:outerShdw blurRad="38100" dist="38100" dir="2700000" algn="tl">
                  <a:srgbClr val="000000">
                    <a:alpha val="43137"/>
                  </a:srgbClr>
                </a:outerShdw>
              </a:effectLst>
            </a:endParaRPr>
          </a:p>
        </p:txBody>
      </p:sp>
      <p:sp>
        <p:nvSpPr>
          <p:cNvPr id="205" name="Oval 204"/>
          <p:cNvSpPr/>
          <p:nvPr/>
        </p:nvSpPr>
        <p:spPr>
          <a:xfrm>
            <a:off x="5237887" y="3914327"/>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7516878" y="3908595"/>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1444625" y="3152015"/>
            <a:ext cx="165795" cy="172572"/>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127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155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047750"/>
            <a:ext cx="2731008" cy="4096512"/>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57506" y="1047750"/>
            <a:ext cx="2731008" cy="4096512"/>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50126" y="1047750"/>
            <a:ext cx="2731008" cy="4096512"/>
          </a:xfrm>
          <a:prstGeom prst="rect">
            <a:avLst/>
          </a:prstGeom>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 r="16294"/>
          <a:stretch/>
        </p:blipFill>
        <p:spPr>
          <a:xfrm>
            <a:off x="6858000" y="1047750"/>
            <a:ext cx="2286000" cy="4096512"/>
          </a:xfrm>
          <a:prstGeom prst="rect">
            <a:avLst/>
          </a:prstGeom>
        </p:spPr>
      </p:pic>
      <p:sp>
        <p:nvSpPr>
          <p:cNvPr id="2" name="Title 1"/>
          <p:cNvSpPr>
            <a:spLocks noGrp="1"/>
          </p:cNvSpPr>
          <p:nvPr>
            <p:ph type="title"/>
          </p:nvPr>
        </p:nvSpPr>
        <p:spPr>
          <a:xfrm>
            <a:off x="624178" y="119265"/>
            <a:ext cx="8229600" cy="857250"/>
          </a:xfrm>
        </p:spPr>
        <p:txBody>
          <a:bodyPr/>
          <a:lstStyle/>
          <a:p>
            <a:r>
              <a:rPr lang="en-US" dirty="0" smtClean="0"/>
              <a:t>This is what we will get</a:t>
            </a:r>
            <a:endParaRPr lang="en-US" dirty="0"/>
          </a:p>
        </p:txBody>
      </p:sp>
    </p:spTree>
    <p:extLst>
      <p:ext uri="{BB962C8B-B14F-4D97-AF65-F5344CB8AC3E}">
        <p14:creationId xmlns:p14="http://schemas.microsoft.com/office/powerpoint/2010/main" val="835045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mj-lt"/>
              </a:rPr>
              <a:t>MLAA in a one sentence</a:t>
            </a:r>
            <a:endParaRPr lang="en-US" dirty="0">
              <a:latin typeface="+mj-lt"/>
            </a:endParaRPr>
          </a:p>
        </p:txBody>
      </p:sp>
      <p:sp>
        <p:nvSpPr>
          <p:cNvPr id="6" name="5 Marcador de contenido"/>
          <p:cNvSpPr>
            <a:spLocks noGrp="1"/>
          </p:cNvSpPr>
          <p:nvPr>
            <p:ph idx="1"/>
          </p:nvPr>
        </p:nvSpPr>
        <p:spPr>
          <a:xfrm>
            <a:off x="457200" y="1200150"/>
            <a:ext cx="8229600" cy="3810000"/>
          </a:xfrm>
        </p:spPr>
        <p:txBody>
          <a:bodyPr>
            <a:normAutofit/>
          </a:bodyPr>
          <a:lstStyle/>
          <a:p>
            <a:pPr>
              <a:lnSpc>
                <a:spcPts val="3800"/>
              </a:lnSpc>
            </a:pPr>
            <a:r>
              <a:rPr lang="en-US" sz="2400" dirty="0" smtClean="0">
                <a:solidFill>
                  <a:srgbClr val="0070C0"/>
                </a:solidFill>
                <a:latin typeface="+mj-lt"/>
              </a:rPr>
              <a:t>(1) detect all pixels that are different from neighbors to </a:t>
            </a:r>
            <a:br>
              <a:rPr lang="en-US" sz="2400" dirty="0" smtClean="0">
                <a:solidFill>
                  <a:srgbClr val="0070C0"/>
                </a:solidFill>
                <a:latin typeface="+mj-lt"/>
              </a:rPr>
            </a:br>
            <a:r>
              <a:rPr lang="en-US" sz="2400" dirty="0" smtClean="0">
                <a:solidFill>
                  <a:srgbClr val="0070C0"/>
                </a:solidFill>
                <a:latin typeface="+mj-lt"/>
              </a:rPr>
              <a:t>(2) approximate silhouettes and then </a:t>
            </a:r>
            <a:br>
              <a:rPr lang="en-US" sz="2400" dirty="0" smtClean="0">
                <a:solidFill>
                  <a:srgbClr val="0070C0"/>
                </a:solidFill>
                <a:latin typeface="+mj-lt"/>
              </a:rPr>
            </a:br>
            <a:r>
              <a:rPr lang="en-US" sz="2400" dirty="0" smtClean="0">
                <a:solidFill>
                  <a:srgbClr val="0070C0"/>
                </a:solidFill>
                <a:latin typeface="+mj-lt"/>
              </a:rPr>
              <a:t>(3) filter colors around these </a:t>
            </a:r>
            <a:r>
              <a:rPr lang="en-US" sz="2400" dirty="0" smtClean="0">
                <a:solidFill>
                  <a:srgbClr val="0070C0"/>
                </a:solidFill>
              </a:rPr>
              <a:t>silhouettes</a:t>
            </a:r>
            <a:endParaRPr lang="en-US" sz="2400" dirty="0" smtClean="0">
              <a:latin typeface="+mj-lt"/>
            </a:endParaRPr>
          </a:p>
          <a:p>
            <a:pPr>
              <a:lnSpc>
                <a:spcPts val="3800"/>
              </a:lnSpc>
            </a:pPr>
            <a:r>
              <a:rPr lang="en-US" sz="2400" dirty="0" smtClean="0">
                <a:latin typeface="+mj-lt"/>
              </a:rPr>
              <a:t>Steps 1 and 2 allow </a:t>
            </a:r>
            <a:br>
              <a:rPr lang="en-US" sz="2400" dirty="0" smtClean="0">
                <a:latin typeface="+mj-lt"/>
              </a:rPr>
            </a:br>
            <a:r>
              <a:rPr lang="en-US" sz="2400" dirty="0" smtClean="0">
                <a:latin typeface="+mj-lt"/>
              </a:rPr>
              <a:t>innovation and differentiation</a:t>
            </a:r>
          </a:p>
          <a:p>
            <a:pPr>
              <a:lnSpc>
                <a:spcPts val="3800"/>
              </a:lnSpc>
            </a:pPr>
            <a:r>
              <a:rPr lang="en-US" sz="2400" dirty="0" smtClean="0">
                <a:latin typeface="+mj-lt"/>
              </a:rPr>
              <a:t>Step 3 </a:t>
            </a:r>
            <a:r>
              <a:rPr lang="en-US" sz="2400" i="1" dirty="0" smtClean="0">
                <a:solidFill>
                  <a:srgbClr val="008A86"/>
                </a:solidFill>
                <a:latin typeface="+mj-lt"/>
              </a:rPr>
              <a:t>seems</a:t>
            </a:r>
            <a:r>
              <a:rPr lang="en-US" sz="2400" dirty="0" smtClean="0">
                <a:solidFill>
                  <a:srgbClr val="008A86"/>
                </a:solidFill>
                <a:latin typeface="+mj-lt"/>
              </a:rPr>
              <a:t> </a:t>
            </a:r>
            <a:r>
              <a:rPr lang="en-US" sz="2400" dirty="0" smtClean="0">
                <a:latin typeface="+mj-lt"/>
              </a:rPr>
              <a:t>to be OK in</a:t>
            </a:r>
            <a:br>
              <a:rPr lang="en-US" sz="2400" dirty="0" smtClean="0">
                <a:latin typeface="+mj-lt"/>
              </a:rPr>
            </a:br>
            <a:r>
              <a:rPr lang="en-US" sz="2400" dirty="0" smtClean="0">
                <a:latin typeface="+mj-lt"/>
              </a:rPr>
              <a:t>RGB space (without gamma)</a:t>
            </a:r>
          </a:p>
        </p:txBody>
      </p:sp>
      <p:pic>
        <p:nvPicPr>
          <p:cNvPr id="3079" name="Picture 7" descr="C:\Users\aresheto.AMR\AppData\Local\Microsoft\Windows\Temporary Internet Files\Content.IE5\KYENZPQC\MP9004387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457" y="2704425"/>
            <a:ext cx="3425669" cy="228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464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mj-lt"/>
              </a:rPr>
              <a:t>Then (2009) and now (2011)</a:t>
            </a:r>
            <a:endParaRPr lang="en-US"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3188604621"/>
              </p:ext>
            </p:extLst>
          </p:nvPr>
        </p:nvGraphicFramePr>
        <p:xfrm>
          <a:off x="857692" y="999607"/>
          <a:ext cx="7505699" cy="3784086"/>
        </p:xfrm>
        <a:graphic>
          <a:graphicData uri="http://schemas.openxmlformats.org/drawingml/2006/table">
            <a:tbl>
              <a:tblPr firstRow="1" bandRow="1">
                <a:tableStyleId>{3B4B98B0-60AC-42C2-AFA5-B58CD77FA1E5}</a:tableStyleId>
              </a:tblPr>
              <a:tblGrid>
                <a:gridCol w="3474860"/>
                <a:gridCol w="4030839"/>
              </a:tblGrid>
              <a:tr h="423676">
                <a:tc>
                  <a:txBody>
                    <a:bodyPr/>
                    <a:lstStyle/>
                    <a:p>
                      <a:pPr marL="0" indent="0" algn="ctr">
                        <a:buFont typeface="Arial" charset="0"/>
                        <a:buNone/>
                      </a:pPr>
                      <a:r>
                        <a:rPr lang="en-US" sz="2000" b="0" dirty="0" smtClean="0">
                          <a:solidFill>
                            <a:schemeClr val="accent1">
                              <a:lumMod val="75000"/>
                            </a:schemeClr>
                          </a:solidFill>
                          <a:effectLst/>
                          <a:latin typeface="+mj-lt"/>
                        </a:rPr>
                        <a:t>MLAA pitfalls</a:t>
                      </a: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indent="0" algn="ctr">
                        <a:buFont typeface="Arial" charset="0"/>
                        <a:buNone/>
                      </a:pPr>
                      <a:r>
                        <a:rPr lang="en-US" sz="2000" b="0" dirty="0" smtClean="0">
                          <a:solidFill>
                            <a:schemeClr val="accent1">
                              <a:lumMod val="75000"/>
                            </a:schemeClr>
                          </a:solidFill>
                          <a:effectLst/>
                          <a:latin typeface="+mj-lt"/>
                        </a:rPr>
                        <a:t>what can be done</a:t>
                      </a:r>
                      <a:endParaRPr lang="en-US" sz="2000" b="0" dirty="0">
                        <a:solidFill>
                          <a:schemeClr val="accent1">
                            <a:lumMod val="75000"/>
                          </a:schemeClr>
                        </a:solidFill>
                        <a:effectLst/>
                        <a:latin typeface="+mj-lt"/>
                      </a:endParaRP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r>
              <a:tr h="681897">
                <a:tc>
                  <a:txBody>
                    <a:bodyPr/>
                    <a:lstStyle/>
                    <a:p>
                      <a:pPr marL="0" indent="0">
                        <a:buFont typeface="Arial" charset="0"/>
                        <a:buNone/>
                      </a:pPr>
                      <a:r>
                        <a:rPr lang="en-US" sz="1800" b="0" dirty="0" smtClean="0">
                          <a:latin typeface="+mj-lt"/>
                        </a:rPr>
                        <a:t>non-local CPU-friendly filter considered as </a:t>
                      </a:r>
                      <a:br>
                        <a:rPr lang="en-US" sz="1800" b="0" dirty="0" smtClean="0">
                          <a:latin typeface="+mj-lt"/>
                        </a:rPr>
                      </a:br>
                      <a:r>
                        <a:rPr lang="en-US" sz="1800" b="0" dirty="0" smtClean="0">
                          <a:latin typeface="+mj-lt"/>
                        </a:rPr>
                        <a:t>a proof-of-concept</a:t>
                      </a: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charset="0"/>
                        <a:buNone/>
                      </a:pPr>
                      <a:r>
                        <a:rPr lang="en-US" sz="1800" b="0" dirty="0" smtClean="0">
                          <a:latin typeface="+mj-lt"/>
                        </a:rPr>
                        <a:t>efficient </a:t>
                      </a:r>
                      <a:r>
                        <a:rPr lang="en-US" sz="1800" b="0" kern="1200" dirty="0" smtClean="0">
                          <a:solidFill>
                            <a:schemeClr val="tx1"/>
                          </a:solidFill>
                          <a:latin typeface="+mn-lt"/>
                          <a:ea typeface="+mn-ea"/>
                          <a:cs typeface="+mn-cs"/>
                        </a:rPr>
                        <a:t>implementations  for </a:t>
                      </a:r>
                      <a:br>
                        <a:rPr lang="en-US" sz="1800" b="0" kern="1200" dirty="0" smtClean="0">
                          <a:solidFill>
                            <a:schemeClr val="tx1"/>
                          </a:solidFill>
                          <a:latin typeface="+mn-lt"/>
                          <a:ea typeface="+mn-ea"/>
                          <a:cs typeface="+mn-cs"/>
                        </a:rPr>
                      </a:br>
                      <a:r>
                        <a:rPr lang="en-US" sz="1800" b="0" dirty="0" smtClean="0">
                          <a:latin typeface="+mj-lt"/>
                        </a:rPr>
                        <a:t>GPU, PS3, Xbox, and CPU, </a:t>
                      </a:r>
                      <a:br>
                        <a:rPr lang="en-US" sz="1800" b="0" dirty="0" smtClean="0">
                          <a:latin typeface="+mj-lt"/>
                        </a:rPr>
                      </a:br>
                      <a:r>
                        <a:rPr lang="en-US" sz="1800" b="0" dirty="0" smtClean="0">
                          <a:latin typeface="+mj-lt"/>
                        </a:rPr>
                        <a:t>as well as alternative algorithms</a:t>
                      </a:r>
                      <a:endParaRPr lang="en-US" sz="1800" b="0" dirty="0">
                        <a:latin typeface="+mj-lt"/>
                      </a:endParaRPr>
                    </a:p>
                  </a:txBody>
                  <a:tcPr marL="77033" marR="77033" marT="28887" marB="28887">
                    <a:lnL>
                      <a:noFill/>
                    </a:lnL>
                    <a:lnR>
                      <a:noFill/>
                    </a:lnR>
                    <a:lnT w="12700" cmpd="sng">
                      <a:noFill/>
                    </a:lnT>
                    <a:lnB w="12700" cmpd="sng">
                      <a:noFill/>
                    </a:lnB>
                    <a:lnTlToBr w="12700" cmpd="sng">
                      <a:noFill/>
                      <a:prstDash val="solid"/>
                    </a:lnTlToBr>
                    <a:lnBlToTr w="12700" cmpd="sng">
                      <a:noFill/>
                      <a:prstDash val="solid"/>
                    </a:lnBlToTr>
                  </a:tcPr>
                </a:tc>
              </a:tr>
              <a:tr h="250356">
                <a:tc>
                  <a:txBody>
                    <a:bodyPr/>
                    <a:lstStyle/>
                    <a:p>
                      <a:pPr marL="0" indent="0">
                        <a:buFont typeface="Arial" charset="0"/>
                        <a:buNone/>
                      </a:pPr>
                      <a:r>
                        <a:rPr lang="en-US" sz="1800" b="0" dirty="0" err="1" smtClean="0">
                          <a:latin typeface="+mj-lt"/>
                        </a:rPr>
                        <a:t>undesampling</a:t>
                      </a:r>
                      <a:r>
                        <a:rPr lang="en-US" sz="1800" b="0" dirty="0" smtClean="0">
                          <a:latin typeface="+mj-lt"/>
                        </a:rPr>
                        <a:t> @ </a:t>
                      </a:r>
                      <a:r>
                        <a:rPr lang="en-US" sz="1800" b="0" dirty="0" err="1" smtClean="0">
                          <a:latin typeface="+mj-lt"/>
                        </a:rPr>
                        <a:t>Nyquist</a:t>
                      </a:r>
                      <a:r>
                        <a:rPr lang="en-US" sz="1800" b="0" dirty="0" smtClean="0">
                          <a:latin typeface="+mj-lt"/>
                        </a:rPr>
                        <a:t> limit</a:t>
                      </a:r>
                    </a:p>
                  </a:txBody>
                  <a:tcPr marL="77033" marR="77033" marT="28887" marB="28887">
                    <a:lnL>
                      <a:noFill/>
                    </a:lnL>
                    <a:lnR>
                      <a:noFill/>
                    </a:lnR>
                    <a:lnT w="12700" cmpd="sng">
                      <a:noFill/>
                    </a:lnT>
                    <a:lnB>
                      <a:noFill/>
                    </a:lnB>
                    <a:lnTlToBr w="12700" cmpd="sng">
                      <a:noFill/>
                      <a:prstDash val="solid"/>
                    </a:lnTlToBr>
                    <a:lnBlToTr w="12700" cmpd="sng">
                      <a:noFill/>
                      <a:prstDash val="solid"/>
                    </a:lnBlToTr>
                  </a:tcPr>
                </a:tc>
                <a:tc>
                  <a:txBody>
                    <a:bodyPr/>
                    <a:lstStyle/>
                    <a:p>
                      <a:pPr marL="0" indent="0">
                        <a:buFont typeface="Arial" charset="0"/>
                        <a:buNone/>
                      </a:pPr>
                      <a:r>
                        <a:rPr lang="en-US" sz="1800" b="0" dirty="0" smtClean="0">
                          <a:latin typeface="+mj-lt"/>
                        </a:rPr>
                        <a:t>SRAA, </a:t>
                      </a:r>
                    </a:p>
                    <a:p>
                      <a:pPr marL="0" indent="0">
                        <a:buFont typeface="Arial" charset="0"/>
                        <a:buNone/>
                      </a:pPr>
                      <a:r>
                        <a:rPr lang="en-US" sz="1800" dirty="0" smtClean="0"/>
                        <a:t>a directionally adaptive edge filter</a:t>
                      </a:r>
                      <a:endParaRPr lang="en-US" sz="1800" b="0" dirty="0" smtClean="0">
                        <a:latin typeface="+mj-lt"/>
                      </a:endParaRPr>
                    </a:p>
                  </a:txBody>
                  <a:tcPr marL="77033" marR="77033" marT="28887" marB="28887">
                    <a:lnL>
                      <a:noFill/>
                    </a:lnL>
                    <a:lnR>
                      <a:noFill/>
                    </a:lnR>
                    <a:lnT w="12700" cmpd="sng">
                      <a:noFill/>
                    </a:lnT>
                    <a:lnB>
                      <a:noFill/>
                    </a:lnB>
                    <a:lnTlToBr w="12700" cmpd="sng">
                      <a:noFill/>
                      <a:prstDash val="solid"/>
                    </a:lnTlToBr>
                    <a:lnBlToTr w="12700" cmpd="sng">
                      <a:noFill/>
                      <a:prstDash val="solid"/>
                    </a:lnBlToTr>
                  </a:tcPr>
                </a:tc>
              </a:tr>
              <a:tr h="250356">
                <a:tc>
                  <a:txBody>
                    <a:bodyPr/>
                    <a:lstStyle/>
                    <a:p>
                      <a:pPr marL="0" indent="0">
                        <a:buFont typeface="Arial" charset="0"/>
                        <a:buNone/>
                      </a:pPr>
                      <a:r>
                        <a:rPr lang="en-US" sz="1800" b="0" dirty="0" smtClean="0">
                          <a:latin typeface="+mj-lt"/>
                        </a:rPr>
                        <a:t>varying lighting can trigger silhouette changes in static scenes</a:t>
                      </a:r>
                    </a:p>
                  </a:txBody>
                  <a:tcPr marL="77033" marR="77033" marT="28887" marB="28887">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charset="0"/>
                        <a:buNone/>
                      </a:pPr>
                      <a:r>
                        <a:rPr lang="en-US" sz="1800" b="0" dirty="0" smtClean="0">
                          <a:latin typeface="+mj-lt"/>
                        </a:rPr>
                        <a:t>discontinuity buffer (</a:t>
                      </a:r>
                      <a:r>
                        <a:rPr lang="en-US" sz="1800" dirty="0" smtClean="0"/>
                        <a:t>Jimenez’s MLAA</a:t>
                      </a:r>
                      <a:r>
                        <a:rPr lang="en-US" sz="1800" b="0" dirty="0" smtClean="0">
                          <a:latin typeface="+mj-lt"/>
                        </a:rPr>
                        <a:t>)</a:t>
                      </a:r>
                    </a:p>
                  </a:txBody>
                  <a:tcPr marL="77033" marR="77033" marT="28887" marB="28887">
                    <a:lnL>
                      <a:noFill/>
                    </a:lnL>
                    <a:lnR>
                      <a:noFill/>
                    </a:lnR>
                    <a:lnT>
                      <a:noFill/>
                    </a:lnT>
                    <a:lnB>
                      <a:noFill/>
                    </a:lnB>
                    <a:lnTlToBr w="12700" cmpd="sng">
                      <a:noFill/>
                      <a:prstDash val="solid"/>
                    </a:lnTlToBr>
                    <a:lnBlToTr w="12700" cmpd="sng">
                      <a:noFill/>
                      <a:prstDash val="solid"/>
                    </a:lnBlToTr>
                  </a:tcPr>
                </a:tc>
              </a:tr>
              <a:tr h="646646">
                <a:tc>
                  <a:txBody>
                    <a:bodyPr/>
                    <a:lstStyle/>
                    <a:p>
                      <a:pPr marL="0" indent="0">
                        <a:buFont typeface="Arial" charset="0"/>
                        <a:buNone/>
                      </a:pPr>
                      <a:r>
                        <a:rPr lang="en-US" sz="1800" b="0" baseline="0" dirty="0" smtClean="0">
                          <a:latin typeface="+mj-lt"/>
                        </a:rPr>
                        <a:t>temporal artifacts </a:t>
                      </a:r>
                      <a:br>
                        <a:rPr lang="en-US" sz="1800" b="0" baseline="0" dirty="0" smtClean="0">
                          <a:latin typeface="+mj-lt"/>
                        </a:rPr>
                      </a:br>
                      <a:endParaRPr lang="en-US" sz="1800" b="0" baseline="0" dirty="0" smtClean="0">
                        <a:latin typeface="+mj-lt"/>
                      </a:endParaRPr>
                    </a:p>
                  </a:txBody>
                  <a:tcPr marL="77033" marR="77033" marT="28887" marB="28887">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charset="0"/>
                        <a:buNone/>
                      </a:pPr>
                      <a:r>
                        <a:rPr lang="en-US" sz="1800" b="0" dirty="0" err="1" smtClean="0">
                          <a:latin typeface="+mj-lt"/>
                        </a:rPr>
                        <a:t>spatio</a:t>
                      </a:r>
                      <a:r>
                        <a:rPr lang="en-US" sz="1800" b="0" dirty="0" smtClean="0">
                          <a:latin typeface="+mj-lt"/>
                        </a:rPr>
                        <a:t>-temporal </a:t>
                      </a:r>
                      <a:r>
                        <a:rPr lang="en-US" sz="1800" b="0" dirty="0" err="1" smtClean="0">
                          <a:latin typeface="+mj-lt"/>
                        </a:rPr>
                        <a:t>upsampling</a:t>
                      </a:r>
                      <a:endParaRPr lang="en-US" sz="1800" b="0" dirty="0">
                        <a:latin typeface="+mj-lt"/>
                      </a:endParaRPr>
                    </a:p>
                  </a:txBody>
                  <a:tcPr marL="77033" marR="77033" marT="28887" marB="28887">
                    <a:lnL>
                      <a:noFill/>
                    </a:lnL>
                    <a:lnR>
                      <a:noFill/>
                    </a:lnR>
                    <a:lnT>
                      <a:noFill/>
                    </a:lnT>
                    <a:lnB>
                      <a:noFill/>
                    </a:lnB>
                    <a:lnTlToBr w="12700" cmpd="sng">
                      <a:noFill/>
                      <a:prstDash val="solid"/>
                    </a:lnTlToBr>
                    <a:lnBlToTr w="12700" cmpd="sng">
                      <a:noFill/>
                      <a:prstDash val="solid"/>
                    </a:lnBlToTr>
                  </a:tcPr>
                </a:tc>
              </a:tr>
              <a:tr h="620202">
                <a:tc>
                  <a:txBody>
                    <a:bodyPr/>
                    <a:lstStyle/>
                    <a:p>
                      <a:pPr marL="0" indent="0">
                        <a:buFont typeface="Arial" charset="0"/>
                        <a:buNone/>
                      </a:pPr>
                      <a:r>
                        <a:rPr lang="en-US" sz="1800" b="0" baseline="0" dirty="0" smtClean="0">
                          <a:latin typeface="+mj-lt"/>
                        </a:rPr>
                        <a:t>potential 1-frame latency</a:t>
                      </a:r>
                    </a:p>
                  </a:txBody>
                  <a:tcPr marL="77033" marR="77033" marT="28887" marB="28887">
                    <a:lnL>
                      <a:noFill/>
                    </a:lnL>
                    <a:lnR>
                      <a:noFill/>
                    </a:lnR>
                    <a:lnT>
                      <a:noFill/>
                    </a:lnT>
                    <a:lnB>
                      <a:noFill/>
                    </a:lnB>
                    <a:lnTlToBr w="12700" cmpd="sng">
                      <a:noFill/>
                      <a:prstDash val="solid"/>
                    </a:lnTlToBr>
                    <a:lnBlToTr w="12700" cmpd="sng">
                      <a:noFill/>
                      <a:prstDash val="solid"/>
                    </a:lnBlToTr>
                  </a:tcPr>
                </a:tc>
                <a:tc>
                  <a:txBody>
                    <a:bodyPr/>
                    <a:lstStyle/>
                    <a:p>
                      <a:pPr marL="0" indent="0">
                        <a:buFont typeface="Arial" charset="0"/>
                        <a:buNone/>
                      </a:pPr>
                      <a:r>
                        <a:rPr lang="en-US" sz="1800" b="0" dirty="0" smtClean="0">
                          <a:latin typeface="+mj-lt"/>
                        </a:rPr>
                        <a:t>do it in parallel with other post-processing effects (</a:t>
                      </a:r>
                      <a:r>
                        <a:rPr lang="en-US" sz="1800" b="0" i="1" dirty="0" smtClean="0">
                          <a:latin typeface="+mj-lt"/>
                        </a:rPr>
                        <a:t>God Of War</a:t>
                      </a:r>
                      <a:r>
                        <a:rPr lang="en-US" sz="1800" b="0" dirty="0" smtClean="0">
                          <a:latin typeface="+mj-lt"/>
                        </a:rPr>
                        <a:t>)</a:t>
                      </a:r>
                      <a:endParaRPr lang="en-US" sz="1800" b="0" dirty="0">
                        <a:latin typeface="+mj-lt"/>
                      </a:endParaRPr>
                    </a:p>
                  </a:txBody>
                  <a:tcPr marL="77033" marR="77033" marT="28887" marB="28887">
                    <a:lnL>
                      <a:noFill/>
                    </a:lnL>
                    <a:lnR>
                      <a:noFill/>
                    </a:lnR>
                    <a:lnT>
                      <a:noFill/>
                    </a:lnT>
                    <a:lnB>
                      <a:noFill/>
                    </a:lnB>
                    <a:lnTlToBr w="12700" cmpd="sng">
                      <a:noFill/>
                      <a:prstDash val="solid"/>
                    </a:lnTlToBr>
                    <a:lnBlToTr w="12700" cmpd="sng">
                      <a:noFill/>
                      <a:prstDash val="solid"/>
                    </a:lnBlToTr>
                  </a:tcPr>
                </a:tc>
              </a:tr>
            </a:tbl>
          </a:graphicData>
        </a:graphic>
      </p:graphicFrame>
      <p:sp>
        <p:nvSpPr>
          <p:cNvPr id="5" name="Content Placeholder 2"/>
          <p:cNvSpPr txBox="1">
            <a:spLocks/>
          </p:cNvSpPr>
          <p:nvPr/>
        </p:nvSpPr>
        <p:spPr>
          <a:xfrm>
            <a:off x="364951" y="4098926"/>
            <a:ext cx="8491182" cy="1044574"/>
          </a:xfrm>
          <a:prstGeom prst="rect">
            <a:avLst/>
          </a:prstGeom>
          <a:effectLst/>
        </p:spPr>
        <p:txBody>
          <a:bodyPr/>
          <a:lstStyle>
            <a:lvl1pPr marL="342900" indent="-342900" algn="l" defTabSz="914400" rtl="0" eaLnBrk="1" latinLnBrk="0" hangingPunct="1">
              <a:spcBef>
                <a:spcPct val="20000"/>
              </a:spcBef>
              <a:buFont typeface="Arial" pitchFamily="34" charset="0"/>
              <a:buChar char="•"/>
              <a:defRPr sz="3200" b="0" kern="1200">
                <a:solidFill>
                  <a:schemeClr val="tx2">
                    <a:lumMod val="50000"/>
                  </a:schemeClr>
                </a:solidFill>
                <a:effectLst>
                  <a:outerShdw blurRad="38100" dist="38100" dir="2700000" algn="tl">
                    <a:srgbClr val="000000">
                      <a:alpha val="43137"/>
                    </a:srgbClr>
                  </a:outerShdw>
                </a:effectLst>
                <a:latin typeface="+mj-lt"/>
                <a:ea typeface="+mn-ea"/>
                <a:cs typeface="+mn-cs"/>
              </a:defRPr>
            </a:lvl1pPr>
            <a:lvl2pPr marL="742950" indent="-285750" algn="l" defTabSz="914400" rtl="0" eaLnBrk="1" latinLnBrk="0" hangingPunct="1">
              <a:spcBef>
                <a:spcPct val="20000"/>
              </a:spcBef>
              <a:buFont typeface="Arial" pitchFamily="34" charset="0"/>
              <a:buChar char="–"/>
              <a:defRPr sz="2800" b="0" kern="1200">
                <a:solidFill>
                  <a:schemeClr val="tx2">
                    <a:lumMod val="50000"/>
                  </a:schemeClr>
                </a:solidFill>
                <a:effectLst>
                  <a:outerShdw blurRad="38100" dist="38100" dir="2700000" algn="tl">
                    <a:srgbClr val="000000">
                      <a:alpha val="43137"/>
                    </a:srgbClr>
                  </a:outerShdw>
                </a:effectLst>
                <a:latin typeface="+mj-lt"/>
                <a:ea typeface="+mn-ea"/>
                <a:cs typeface="+mn-cs"/>
              </a:defRPr>
            </a:lvl2pPr>
            <a:lvl3pPr marL="1143000" indent="-228600" algn="l" defTabSz="914400" rtl="0" eaLnBrk="1" latinLnBrk="0" hangingPunct="1">
              <a:spcBef>
                <a:spcPct val="20000"/>
              </a:spcBef>
              <a:buFont typeface="Arial" pitchFamily="34" charset="0"/>
              <a:buChar char="•"/>
              <a:defRPr sz="2400" b="0" kern="1200">
                <a:solidFill>
                  <a:schemeClr val="tx2">
                    <a:lumMod val="50000"/>
                  </a:schemeClr>
                </a:solidFill>
                <a:effectLst>
                  <a:outerShdw blurRad="38100" dist="38100" dir="2700000" algn="tl">
                    <a:srgbClr val="000000">
                      <a:alpha val="43137"/>
                    </a:srgbClr>
                  </a:outerShdw>
                </a:effectLst>
                <a:latin typeface="+mj-lt"/>
                <a:ea typeface="+mn-ea"/>
                <a:cs typeface="+mn-cs"/>
              </a:defRPr>
            </a:lvl3pPr>
            <a:lvl4pPr marL="1600200" indent="-228600" algn="l" defTabSz="914400" rtl="0" eaLnBrk="1" latinLnBrk="0" hangingPunct="1">
              <a:spcBef>
                <a:spcPct val="20000"/>
              </a:spcBef>
              <a:buFont typeface="Arial" pitchFamily="34" charset="0"/>
              <a:buChar char="–"/>
              <a:defRPr sz="2000" b="0" kern="1200">
                <a:solidFill>
                  <a:schemeClr val="tx2">
                    <a:lumMod val="50000"/>
                  </a:schemeClr>
                </a:solidFill>
                <a:effectLst>
                  <a:outerShdw blurRad="38100" dist="38100" dir="2700000" algn="tl">
                    <a:srgbClr val="000000">
                      <a:alpha val="43137"/>
                    </a:srgbClr>
                  </a:outerShdw>
                </a:effectLst>
                <a:latin typeface="+mj-lt"/>
                <a:ea typeface="+mn-ea"/>
                <a:cs typeface="+mn-cs"/>
              </a:defRPr>
            </a:lvl4pPr>
            <a:lvl5pPr marL="2057400" indent="-228600" algn="l" defTabSz="914400" rtl="0" eaLnBrk="1" latinLnBrk="0" hangingPunct="1">
              <a:spcBef>
                <a:spcPct val="20000"/>
              </a:spcBef>
              <a:buFont typeface="Arial" pitchFamily="34" charset="0"/>
              <a:buChar char="»"/>
              <a:defRPr sz="2000" b="0" kern="1200">
                <a:solidFill>
                  <a:schemeClr val="tx2">
                    <a:lumMod val="50000"/>
                  </a:schemeClr>
                </a:solidFill>
                <a:effectLst>
                  <a:outerShdw blurRad="38100" dist="38100" dir="2700000" algn="tl">
                    <a:srgbClr val="000000">
                      <a:alpha val="43137"/>
                    </a:srgbClr>
                  </a:outerShdw>
                </a:effectLst>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solidFill>
                <a:schemeClr val="tx1"/>
              </a:solidFill>
              <a:ea typeface="ＭＳ Ｐゴシック" charset="-128"/>
              <a:cs typeface="Arial" pitchFamily="34" charset="0"/>
            </a:endParaRPr>
          </a:p>
        </p:txBody>
      </p:sp>
    </p:spTree>
    <p:extLst>
      <p:ext uri="{BB962C8B-B14F-4D97-AF65-F5344CB8AC3E}">
        <p14:creationId xmlns:p14="http://schemas.microsoft.com/office/powerpoint/2010/main" val="1470125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Timeline for 2020</a:t>
            </a:r>
            <a:r>
              <a:rPr lang="en-US" dirty="0" smtClean="0">
                <a:latin typeface="+mj-lt"/>
              </a:rPr>
              <a:t>?</a:t>
            </a:r>
            <a:endParaRPr lang="en-US" dirty="0">
              <a:latin typeface="+mj-lt"/>
            </a:endParaRPr>
          </a:p>
        </p:txBody>
      </p:sp>
      <p:sp>
        <p:nvSpPr>
          <p:cNvPr id="3" name="Content Placeholder 2"/>
          <p:cNvSpPr>
            <a:spLocks noGrp="1"/>
          </p:cNvSpPr>
          <p:nvPr>
            <p:ph idx="1"/>
          </p:nvPr>
        </p:nvSpPr>
        <p:spPr>
          <a:xfrm>
            <a:off x="457201" y="895350"/>
            <a:ext cx="4898570" cy="4050362"/>
          </a:xfrm>
        </p:spPr>
        <p:txBody>
          <a:bodyPr>
            <a:normAutofit/>
          </a:bodyPr>
          <a:lstStyle/>
          <a:p>
            <a:pPr>
              <a:lnSpc>
                <a:spcPts val="3800"/>
              </a:lnSpc>
              <a:spcBef>
                <a:spcPts val="700"/>
              </a:spcBef>
              <a:spcAft>
                <a:spcPts val="600"/>
              </a:spcAft>
            </a:pPr>
            <a:r>
              <a:rPr lang="en-US" sz="2000" dirty="0" smtClean="0">
                <a:latin typeface="+mj-lt"/>
                <a:hlinkClick r:id="rId3"/>
              </a:rPr>
              <a:t>AA </a:t>
            </a:r>
            <a:r>
              <a:rPr lang="en-US" sz="2000" dirty="0">
                <a:latin typeface="+mj-lt"/>
                <a:hlinkClick r:id="rId3"/>
              </a:rPr>
              <a:t>Naming </a:t>
            </a:r>
            <a:r>
              <a:rPr lang="en-US" sz="2000" dirty="0" smtClean="0">
                <a:latin typeface="+mj-lt"/>
                <a:hlinkClick r:id="rId3"/>
              </a:rPr>
              <a:t>Guide</a:t>
            </a:r>
            <a:r>
              <a:rPr lang="en-US" sz="2000" dirty="0" smtClean="0">
                <a:latin typeface="+mj-lt"/>
              </a:rPr>
              <a:t> on </a:t>
            </a:r>
            <a:r>
              <a:rPr lang="en-US" sz="2000" dirty="0" err="1" smtClean="0">
                <a:latin typeface="+mj-lt"/>
              </a:rPr>
              <a:t>AnandTech</a:t>
            </a:r>
            <a:r>
              <a:rPr lang="en-US" sz="2000" dirty="0" smtClean="0">
                <a:latin typeface="+mj-lt"/>
              </a:rPr>
              <a:t>: </a:t>
            </a:r>
            <a:br>
              <a:rPr lang="en-US" sz="2000" dirty="0" smtClean="0">
                <a:latin typeface="+mj-lt"/>
              </a:rPr>
            </a:br>
            <a:r>
              <a:rPr lang="en-US" sz="2000" dirty="0" smtClean="0">
                <a:latin typeface="+mj-lt"/>
              </a:rPr>
              <a:t>27 entries for major variations</a:t>
            </a:r>
          </a:p>
          <a:p>
            <a:pPr>
              <a:lnSpc>
                <a:spcPts val="3800"/>
              </a:lnSpc>
              <a:spcBef>
                <a:spcPts val="700"/>
              </a:spcBef>
              <a:spcAft>
                <a:spcPts val="600"/>
              </a:spcAft>
            </a:pPr>
            <a:r>
              <a:rPr lang="en-US" sz="2000" dirty="0">
                <a:solidFill>
                  <a:srgbClr val="C00000"/>
                </a:solidFill>
                <a:latin typeface="+mj-lt"/>
              </a:rPr>
              <a:t>Historical perspective: </a:t>
            </a:r>
            <a:r>
              <a:rPr lang="en-US" sz="2000" dirty="0" smtClean="0">
                <a:latin typeface="+mj-lt"/>
              </a:rPr>
              <a:t>Z-buffer </a:t>
            </a:r>
            <a:br>
              <a:rPr lang="en-US" sz="2000" dirty="0" smtClean="0">
                <a:latin typeface="+mj-lt"/>
              </a:rPr>
            </a:br>
            <a:r>
              <a:rPr lang="en-US" sz="2000" dirty="0" smtClean="0">
                <a:latin typeface="+mj-lt"/>
              </a:rPr>
              <a:t>killed all </a:t>
            </a:r>
            <a:r>
              <a:rPr lang="en-US" sz="2000" i="1" dirty="0" smtClean="0">
                <a:latin typeface="+mj-lt"/>
              </a:rPr>
              <a:t>other</a:t>
            </a:r>
            <a:r>
              <a:rPr lang="en-US" sz="2000" dirty="0" smtClean="0">
                <a:latin typeface="+mj-lt"/>
              </a:rPr>
              <a:t> invisible surface removal algorithms…</a:t>
            </a:r>
          </a:p>
          <a:p>
            <a:pPr>
              <a:lnSpc>
                <a:spcPts val="3800"/>
              </a:lnSpc>
              <a:spcBef>
                <a:spcPts val="700"/>
              </a:spcBef>
              <a:spcAft>
                <a:spcPts val="600"/>
              </a:spcAft>
            </a:pPr>
            <a:r>
              <a:rPr lang="en-US" sz="2000" dirty="0" smtClean="0">
                <a:latin typeface="+mj-lt"/>
              </a:rPr>
              <a:t>Hardware AA was unable </a:t>
            </a:r>
            <a:br>
              <a:rPr lang="en-US" sz="2000" dirty="0" smtClean="0">
                <a:latin typeface="+mj-lt"/>
              </a:rPr>
            </a:br>
            <a:r>
              <a:rPr lang="en-US" sz="2000" dirty="0" smtClean="0">
                <a:latin typeface="+mj-lt"/>
              </a:rPr>
              <a:t>to do it (yet?)</a:t>
            </a:r>
            <a:endParaRPr lang="en-US" sz="2000" dirty="0">
              <a:latin typeface="+mj-lt"/>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742" t="19929" r="461" b="1163"/>
          <a:stretch/>
        </p:blipFill>
        <p:spPr>
          <a:xfrm>
            <a:off x="4663440" y="985369"/>
            <a:ext cx="4480560" cy="3383280"/>
          </a:xfrm>
          <a:prstGeom prst="rect">
            <a:avLst/>
          </a:prstGeom>
        </p:spPr>
      </p:pic>
      <p:sp>
        <p:nvSpPr>
          <p:cNvPr id="7" name="Oval 6"/>
          <p:cNvSpPr>
            <a:spLocks noChangeAspect="1"/>
          </p:cNvSpPr>
          <p:nvPr/>
        </p:nvSpPr>
        <p:spPr>
          <a:xfrm>
            <a:off x="6242711" y="2885645"/>
            <a:ext cx="640488" cy="640488"/>
          </a:xfrm>
          <a:prstGeom prst="ellipse">
            <a:avLst/>
          </a:prstGeom>
          <a:blipFill dpi="0" rotWithShape="1">
            <a:blip r:embed="rId5"/>
            <a:srcRect/>
            <a:stretch>
              <a:fillRect l="-34000" t="-24000" r="-29000" b="-24000"/>
            </a:stretch>
          </a:blipFill>
          <a:ln w="63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447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mj-lt"/>
              </a:rPr>
              <a:t>So the question is…</a:t>
            </a:r>
            <a:endParaRPr lang="en-US" dirty="0">
              <a:latin typeface="+mj-lt"/>
            </a:endParaRPr>
          </a:p>
        </p:txBody>
      </p:sp>
      <p:sp>
        <p:nvSpPr>
          <p:cNvPr id="3" name="Content Placeholder 2"/>
          <p:cNvSpPr>
            <a:spLocks noGrp="1"/>
          </p:cNvSpPr>
          <p:nvPr>
            <p:ph idx="1"/>
          </p:nvPr>
        </p:nvSpPr>
        <p:spPr>
          <a:xfrm>
            <a:off x="457200" y="1200150"/>
            <a:ext cx="6945464" cy="1010313"/>
          </a:xfrm>
        </p:spPr>
        <p:txBody>
          <a:bodyPr>
            <a:normAutofit/>
          </a:bodyPr>
          <a:lstStyle/>
          <a:p>
            <a:r>
              <a:rPr lang="en-US" dirty="0" smtClean="0">
                <a:latin typeface="+mj-lt"/>
              </a:rPr>
              <a:t>Will retina displays (~300 dpi) kill all AA?</a:t>
            </a:r>
          </a:p>
          <a:p>
            <a:pPr lvl="1"/>
            <a:r>
              <a:rPr lang="en-US" dirty="0" smtClean="0">
                <a:latin typeface="+mj-lt"/>
              </a:rPr>
              <a:t>(</a:t>
            </a:r>
            <a:r>
              <a:rPr lang="en-US" i="1" dirty="0" smtClean="0">
                <a:latin typeface="+mj-lt"/>
              </a:rPr>
              <a:t>it will be exciting</a:t>
            </a:r>
            <a:r>
              <a:rPr lang="en-US" dirty="0" smtClean="0">
                <a:latin typeface="+mj-lt"/>
              </a:rPr>
              <a:t>) </a:t>
            </a:r>
          </a:p>
        </p:txBody>
      </p:sp>
      <p:sp>
        <p:nvSpPr>
          <p:cNvPr id="8" name="Content Placeholder 2"/>
          <p:cNvSpPr txBox="1">
            <a:spLocks/>
          </p:cNvSpPr>
          <p:nvPr/>
        </p:nvSpPr>
        <p:spPr bwMode="auto">
          <a:xfrm>
            <a:off x="457200" y="2210463"/>
            <a:ext cx="6500191" cy="2623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C00000"/>
                </a:solidFill>
                <a:latin typeface="+mj-lt"/>
              </a:rPr>
              <a:t>Bottom line: </a:t>
            </a:r>
            <a:r>
              <a:rPr lang="en-US" dirty="0" smtClean="0">
                <a:latin typeface="+mj-lt"/>
              </a:rPr>
              <a:t>it seems that </a:t>
            </a:r>
            <a:br>
              <a:rPr lang="en-US" dirty="0" smtClean="0">
                <a:latin typeface="+mj-lt"/>
              </a:rPr>
            </a:br>
            <a:r>
              <a:rPr lang="en-US" dirty="0" smtClean="0">
                <a:latin typeface="+mj-lt"/>
              </a:rPr>
              <a:t>post-processing AA algorithms have matured in time when</a:t>
            </a:r>
          </a:p>
          <a:p>
            <a:pPr lvl="1"/>
            <a:r>
              <a:rPr lang="en-US" dirty="0" smtClean="0">
                <a:latin typeface="+mj-lt"/>
              </a:rPr>
              <a:t>resolution is good enough to alleviate certain artifacts</a:t>
            </a:r>
          </a:p>
          <a:p>
            <a:pPr lvl="1"/>
            <a:r>
              <a:rPr lang="en-US" dirty="0" smtClean="0">
                <a:latin typeface="+mj-lt"/>
              </a:rPr>
              <a:t>But not too high to forget about AA at all </a:t>
            </a:r>
          </a:p>
        </p:txBody>
      </p:sp>
      <p:pic>
        <p:nvPicPr>
          <p:cNvPr id="1026" name="Picture 2" descr="C:\Users\aresheto.AMR\AppData\Local\Microsoft\Windows\Temporary Internet Files\Content.IE5\47F1H6HA\MC90043798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654" y="2862463"/>
            <a:ext cx="2450760" cy="164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485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the question is</a:t>
            </a:r>
            <a:r>
              <a:rPr lang="en-US" smtClean="0"/>
              <a:t>… (</a:t>
            </a:r>
            <a:r>
              <a:rPr lang="en-US" b="0" i="1" smtClean="0"/>
              <a:t>amended</a:t>
            </a:r>
            <a:r>
              <a:rPr lang="en-US" smtClean="0"/>
              <a:t>)</a:t>
            </a:r>
            <a:endParaRPr lang="en-US" dirty="0"/>
          </a:p>
        </p:txBody>
      </p:sp>
      <p:sp>
        <p:nvSpPr>
          <p:cNvPr id="3" name="Content Placeholder 2"/>
          <p:cNvSpPr>
            <a:spLocks noGrp="1"/>
          </p:cNvSpPr>
          <p:nvPr>
            <p:ph idx="1"/>
          </p:nvPr>
        </p:nvSpPr>
        <p:spPr>
          <a:xfrm>
            <a:off x="457200" y="1200150"/>
            <a:ext cx="5556250" cy="3713044"/>
          </a:xfrm>
        </p:spPr>
        <p:txBody>
          <a:bodyPr/>
          <a:lstStyle/>
          <a:p>
            <a:r>
              <a:rPr lang="en-US" sz="2600" dirty="0" smtClean="0"/>
              <a:t>Even 300 dpi are not enough </a:t>
            </a:r>
            <a:br>
              <a:rPr lang="en-US" sz="2600" dirty="0" smtClean="0"/>
            </a:br>
            <a:r>
              <a:rPr lang="en-US" sz="2600" dirty="0" smtClean="0"/>
              <a:t>to forget about AA</a:t>
            </a:r>
          </a:p>
          <a:p>
            <a:pPr lvl="1"/>
            <a:r>
              <a:rPr lang="en-US" sz="2200" dirty="0" smtClean="0"/>
              <a:t>People evolved to notice discontinuities @ higher frequency than eye’s resolution (</a:t>
            </a:r>
            <a:r>
              <a:rPr lang="en-US" sz="2200" dirty="0" err="1" smtClean="0"/>
              <a:t>hyperacuity</a:t>
            </a:r>
            <a:r>
              <a:rPr lang="en-US" sz="2200" dirty="0" smtClean="0"/>
              <a:t>)</a:t>
            </a:r>
          </a:p>
          <a:p>
            <a:r>
              <a:rPr lang="en-US" sz="2600" dirty="0" smtClean="0"/>
              <a:t>You can read more </a:t>
            </a:r>
            <a:br>
              <a:rPr lang="en-US" sz="2600" dirty="0" smtClean="0"/>
            </a:br>
            <a:r>
              <a:rPr lang="en-US" sz="2600" dirty="0" smtClean="0"/>
              <a:t>(</a:t>
            </a:r>
            <a:r>
              <a:rPr lang="en-US" sz="2200" dirty="0" smtClean="0"/>
              <a:t>see</a:t>
            </a:r>
            <a:r>
              <a:rPr lang="en-US" sz="2200" i="1" dirty="0" smtClean="0"/>
              <a:t> </a:t>
            </a:r>
            <a:r>
              <a:rPr lang="en-US" sz="2200" dirty="0" smtClean="0">
                <a:hlinkClick r:id="rId3"/>
              </a:rPr>
              <a:t>the course web </a:t>
            </a:r>
            <a:r>
              <a:rPr lang="en-US" sz="2200" dirty="0">
                <a:hlinkClick r:id="rId3"/>
              </a:rPr>
              <a:t>site</a:t>
            </a:r>
            <a:r>
              <a:rPr lang="en-US" sz="2600" dirty="0"/>
              <a:t>)</a:t>
            </a:r>
            <a:endParaRPr lang="en-US" sz="2600" dirty="0" smtClean="0"/>
          </a:p>
          <a:p>
            <a:pPr lvl="1"/>
            <a:r>
              <a:rPr lang="en-US" sz="2200" dirty="0"/>
              <a:t>John </a:t>
            </a:r>
            <a:r>
              <a:rPr lang="en-US" sz="2200" dirty="0" err="1" smtClean="0"/>
              <a:t>Hable’s</a:t>
            </a:r>
            <a:r>
              <a:rPr lang="en-US" sz="2200" dirty="0" smtClean="0"/>
              <a:t> </a:t>
            </a:r>
            <a:r>
              <a:rPr lang="en-US" sz="2200" dirty="0" smtClean="0">
                <a:hlinkClick r:id="rId4"/>
              </a:rPr>
              <a:t>blog</a:t>
            </a:r>
            <a:endParaRPr lang="en-US" sz="2200" dirty="0" smtClean="0"/>
          </a:p>
          <a:p>
            <a:pPr lvl="1"/>
            <a:r>
              <a:rPr lang="en-US" sz="2200" dirty="0"/>
              <a:t>David </a:t>
            </a:r>
            <a:r>
              <a:rPr lang="en-US" sz="2200" dirty="0" err="1" smtClean="0"/>
              <a:t>Luebke’s</a:t>
            </a:r>
            <a:r>
              <a:rPr lang="en-US" sz="2200" dirty="0" smtClean="0"/>
              <a:t> </a:t>
            </a:r>
            <a:r>
              <a:rPr lang="en-US" sz="2200" dirty="0" smtClean="0">
                <a:hlinkClick r:id="rId5"/>
              </a:rPr>
              <a:t>The </a:t>
            </a:r>
            <a:r>
              <a:rPr lang="en-US" sz="2200" dirty="0">
                <a:hlinkClick r:id="rId5"/>
              </a:rPr>
              <a:t>Ultimate </a:t>
            </a:r>
            <a:r>
              <a:rPr lang="en-US" sz="2200" dirty="0" smtClean="0">
                <a:hlinkClick r:id="rId5"/>
              </a:rPr>
              <a:t>Display</a:t>
            </a:r>
            <a:endParaRPr lang="en-US" sz="2200" dirty="0" smtClean="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1200150"/>
            <a:ext cx="3127248" cy="3950208"/>
          </a:xfrm>
          <a:prstGeom prst="rect">
            <a:avLst/>
          </a:prstGeom>
        </p:spPr>
      </p:pic>
    </p:spTree>
    <p:extLst>
      <p:ext uri="{BB962C8B-B14F-4D97-AF65-F5344CB8AC3E}">
        <p14:creationId xmlns:p14="http://schemas.microsoft.com/office/powerpoint/2010/main" val="4101311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31" y="1237919"/>
            <a:ext cx="5000625" cy="4000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058" y="1237919"/>
            <a:ext cx="5000625" cy="4000500"/>
          </a:xfrm>
          <a:prstGeom prst="rect">
            <a:avLst/>
          </a:prstGeom>
        </p:spPr>
      </p:pic>
      <p:sp>
        <p:nvSpPr>
          <p:cNvPr id="9" name="Rectangle 8"/>
          <p:cNvSpPr/>
          <p:nvPr/>
        </p:nvSpPr>
        <p:spPr>
          <a:xfrm>
            <a:off x="3197740" y="3224217"/>
            <a:ext cx="3203051" cy="1558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r>
              <a:rPr lang="en-US" sz="2000" dirty="0">
                <a:solidFill>
                  <a:schemeClr val="tx1"/>
                </a:solidFill>
                <a:effectLst>
                  <a:outerShdw blurRad="38100" dist="38100" dir="2700000" algn="tl">
                    <a:srgbClr val="000000">
                      <a:alpha val="43137"/>
                    </a:srgbClr>
                  </a:outerShdw>
                </a:effectLst>
                <a:latin typeface="Arial" pitchFamily="34" charset="0"/>
                <a:cs typeface="Arial" pitchFamily="34" charset="0"/>
              </a:rPr>
              <a:t>t</a:t>
            </a:r>
            <a:r>
              <a:rPr lang="en-US" sz="20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his one is </a:t>
            </a:r>
            <a:r>
              <a:rPr lang="en-US" sz="200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MLAAsed</a:t>
            </a:r>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000" dirty="0" smtClean="0">
                <a:solidFill>
                  <a:srgbClr val="FF0000"/>
                </a:solidFill>
                <a:effectLst>
                  <a:outerShdw blurRad="38100" dist="38100" dir="2700000" algn="tl">
                    <a:srgbClr val="000000">
                      <a:alpha val="43137"/>
                    </a:srgbClr>
                  </a:outerShdw>
                </a:effectLst>
                <a:latin typeface="Wingdings 3" pitchFamily="18" charset="2"/>
                <a:ea typeface="ＭＳ Ｐゴシック" charset="-128"/>
                <a:cs typeface="Arial" pitchFamily="34" charset="0"/>
              </a:rPr>
              <a:t>_</a:t>
            </a:r>
            <a:endParaRPr lang="en-US" sz="2800" dirty="0" smtClean="0">
              <a:solidFill>
                <a:srgbClr val="FF0000"/>
              </a:solidFill>
              <a:effectLst>
                <a:outerShdw blurRad="38100" dist="38100" dir="2700000" algn="tl">
                  <a:srgbClr val="000000">
                    <a:alpha val="43137"/>
                  </a:srgbClr>
                </a:outerShdw>
              </a:effectLst>
              <a:latin typeface="Wingdings 3" pitchFamily="18" charset="2"/>
              <a:ea typeface="ＭＳ Ｐゴシック" charset="-128"/>
              <a:cs typeface="Arial" pitchFamily="34" charset="0"/>
            </a:endParaRPr>
          </a:p>
          <a:p>
            <a:pPr fontAlgn="auto">
              <a:lnSpc>
                <a:spcPct val="150000"/>
              </a:lnSpc>
              <a:spcBef>
                <a:spcPts val="0"/>
              </a:spcBef>
              <a:spcAft>
                <a:spcPts val="0"/>
              </a:spcAft>
              <a:defRPr/>
            </a:pPr>
            <a:r>
              <a:rPr lang="en-US" sz="2000" dirty="0" smtClean="0">
                <a:solidFill>
                  <a:srgbClr val="FF0000"/>
                </a:solidFill>
                <a:effectLst>
                  <a:outerShdw blurRad="38100" dist="38100" dir="2700000" algn="tl">
                    <a:srgbClr val="000000">
                      <a:alpha val="43137"/>
                    </a:srgbClr>
                  </a:outerShdw>
                </a:effectLst>
                <a:latin typeface="Wingdings 3" pitchFamily="18" charset="2"/>
                <a:ea typeface="ＭＳ Ｐゴシック" charset="-128"/>
                <a:cs typeface="Arial" pitchFamily="34" charset="0"/>
              </a:rPr>
              <a:t>^</a:t>
            </a:r>
            <a:r>
              <a:rPr lang="en-US" sz="1100" dirty="0" smtClean="0">
                <a:solidFill>
                  <a:prstClr val="black"/>
                </a:solidFill>
                <a:latin typeface="Wingdings 3" pitchFamily="18" charset="2"/>
                <a:ea typeface="ＭＳ Ｐゴシック" charset="-128"/>
                <a:cs typeface="Arial" pitchFamily="34" charset="0"/>
              </a:rPr>
              <a:t> </a:t>
            </a:r>
            <a:r>
              <a:rPr lang="en-US" sz="20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this one is not</a:t>
            </a:r>
          </a:p>
          <a:p>
            <a:pPr fontAlgn="auto">
              <a:lnSpc>
                <a:spcPct val="150000"/>
              </a:lnSpc>
              <a:spcBef>
                <a:spcPts val="0"/>
              </a:spcBef>
              <a:spcAft>
                <a:spcPts val="0"/>
              </a:spcAft>
              <a:defRPr/>
            </a:pPr>
            <a:r>
              <a:rPr lang="en-US" sz="1100"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en-US" sz="1100" dirty="0" smtClean="0">
                <a:solidFill>
                  <a:schemeClr val="tx1"/>
                </a:solidFill>
                <a:latin typeface="Arial" pitchFamily="34" charset="0"/>
                <a:cs typeface="Arial" pitchFamily="34" charset="0"/>
              </a:rPr>
              <a:t>(if you can read it, you can see it)</a:t>
            </a:r>
            <a:endParaRPr lang="en-US" sz="1100" dirty="0">
              <a:solidFill>
                <a:schemeClr val="tx1"/>
              </a:solidFill>
              <a:latin typeface="Arial" pitchFamily="34" charset="0"/>
              <a:cs typeface="Arial" pitchFamily="34" charset="0"/>
            </a:endParaRPr>
          </a:p>
        </p:txBody>
      </p:sp>
      <p:sp>
        <p:nvSpPr>
          <p:cNvPr id="6" name="Title 1"/>
          <p:cNvSpPr txBox="1">
            <a:spLocks/>
          </p:cNvSpPr>
          <p:nvPr/>
        </p:nvSpPr>
        <p:spPr bwMode="auto">
          <a:xfrm>
            <a:off x="457200" y="1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3200" b="1" kern="1200">
                <a:solidFill>
                  <a:schemeClr val="tx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2pPr>
            <a:lvl3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3pPr>
            <a:lvl4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4pPr>
            <a:lvl5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mtClean="0">
                <a:latin typeface="+mj-lt"/>
              </a:rPr>
              <a:t>Finally, some animation </a:t>
            </a:r>
            <a:r>
              <a:rPr lang="en-US" smtClean="0">
                <a:latin typeface="+mj-lt"/>
                <a:sym typeface="Wingdings" pitchFamily="2" charset="2"/>
              </a:rPr>
              <a:t></a:t>
            </a:r>
            <a:endParaRPr lang="en-US" dirty="0">
              <a:latin typeface="+mj-lt"/>
            </a:endParaRPr>
          </a:p>
        </p:txBody>
      </p:sp>
      <p:sp>
        <p:nvSpPr>
          <p:cNvPr id="2" name="Title 1"/>
          <p:cNvSpPr>
            <a:spLocks noGrp="1"/>
          </p:cNvSpPr>
          <p:nvPr>
            <p:ph type="title"/>
          </p:nvPr>
        </p:nvSpPr>
        <p:spPr>
          <a:xfrm>
            <a:off x="0" y="-8990"/>
            <a:ext cx="9144000" cy="857250"/>
          </a:xfrm>
          <a:solidFill>
            <a:schemeClr val="tx2">
              <a:lumMod val="20000"/>
              <a:lumOff val="80000"/>
            </a:schemeClr>
          </a:solidFill>
          <a:effectLst>
            <a:outerShdw blurRad="50800" dist="38100" dir="2700000" algn="tl" rotWithShape="0">
              <a:prstClr val="black">
                <a:alpha val="40000"/>
              </a:prstClr>
            </a:outerShdw>
          </a:effectLst>
        </p:spPr>
        <p:txBody>
          <a:bodyPr>
            <a:normAutofit/>
          </a:bodyPr>
          <a:lstStyle/>
          <a:p>
            <a:r>
              <a:rPr lang="en-US" b="0" dirty="0" smtClean="0">
                <a:solidFill>
                  <a:srgbClr val="0000FF"/>
                </a:solidFill>
                <a:effectLst>
                  <a:outerShdw blurRad="38100" dist="38100" dir="2700000" algn="tl">
                    <a:srgbClr val="000000">
                      <a:alpha val="43137"/>
                    </a:srgbClr>
                  </a:outerShdw>
                </a:effectLst>
                <a:latin typeface="+mj-lt"/>
              </a:rPr>
              <a:t>Next talk: </a:t>
            </a:r>
            <a:r>
              <a:rPr lang="es-ES" dirty="0">
                <a:ea typeface="ＭＳ Ｐゴシック" pitchFamily="-112" charset="-128"/>
              </a:rPr>
              <a:t>Jorge </a:t>
            </a:r>
            <a:r>
              <a:rPr lang="es-ES" dirty="0" smtClean="0">
                <a:ea typeface="ＭＳ Ｐゴシック" pitchFamily="-112" charset="-128"/>
              </a:rPr>
              <a:t>Jimenez </a:t>
            </a:r>
            <a:r>
              <a:rPr lang="es-ES" dirty="0" err="1" smtClean="0">
                <a:ea typeface="ＭＳ Ｐゴシック" pitchFamily="-112" charset="-128"/>
              </a:rPr>
              <a:t>on</a:t>
            </a:r>
            <a:r>
              <a:rPr lang="es-ES" dirty="0" smtClean="0">
                <a:ea typeface="ＭＳ Ｐゴシック" pitchFamily="-112" charset="-128"/>
              </a:rPr>
              <a:t> </a:t>
            </a:r>
            <a:r>
              <a:rPr lang="es-ES" dirty="0" err="1" smtClean="0">
                <a:ea typeface="ＭＳ Ｐゴシック" pitchFamily="-112" charset="-128"/>
              </a:rPr>
              <a:t>Practical</a:t>
            </a:r>
            <a:r>
              <a:rPr lang="es-ES" dirty="0" smtClean="0">
                <a:ea typeface="ＭＳ Ｐゴシック" pitchFamily="-112" charset="-128"/>
              </a:rPr>
              <a:t> MLAA</a:t>
            </a:r>
            <a:endParaRPr lang="en-US" dirty="0">
              <a:latin typeface="+mj-lt"/>
            </a:endParaRPr>
          </a:p>
        </p:txBody>
      </p:sp>
    </p:spTree>
    <p:extLst>
      <p:ext uri="{BB962C8B-B14F-4D97-AF65-F5344CB8AC3E}">
        <p14:creationId xmlns:p14="http://schemas.microsoft.com/office/powerpoint/2010/main" val="301350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remove" grpId="0" nodeType="withEffect">
                                  <p:stCondLst>
                                    <p:cond delay="770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6" presetClass="exit" presetSubtype="0" fill="hold" grpId="1" nodeType="withEffect">
                                  <p:stCondLst>
                                    <p:cond delay="20100"/>
                                  </p:stCondLst>
                                  <p:childTnLst>
                                    <p:animEffect transition="out" filter="wipe(down)">
                                      <p:cBhvr>
                                        <p:cTn id="12" dur="180" accel="50000">
                                          <p:stCondLst>
                                            <p:cond delay="1820"/>
                                          </p:stCondLst>
                                        </p:cTn>
                                        <p:tgtEl>
                                          <p:spTgt spid="9"/>
                                        </p:tgtEl>
                                      </p:cBhvr>
                                    </p:animEffect>
                                    <p:anim calcmode="lin" valueType="num">
                                      <p:cBhvr>
                                        <p:cTn id="13"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14"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15"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20" dur="26">
                                          <p:stCondLst>
                                            <p:cond delay="620"/>
                                          </p:stCondLst>
                                        </p:cTn>
                                        <p:tgtEl>
                                          <p:spTgt spid="9"/>
                                        </p:tgtEl>
                                      </p:cBhvr>
                                      <p:to x="100000" y="60000"/>
                                    </p:animScale>
                                    <p:animScale>
                                      <p:cBhvr>
                                        <p:cTn id="21" dur="166" decel="50000">
                                          <p:stCondLst>
                                            <p:cond delay="64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4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MLAA?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05609456"/>
              </p:ext>
            </p:extLst>
          </p:nvPr>
        </p:nvGraphicFramePr>
        <p:xfrm>
          <a:off x="552449" y="1019175"/>
          <a:ext cx="7820025" cy="3472806"/>
        </p:xfrm>
        <a:graphic>
          <a:graphicData uri="http://schemas.openxmlformats.org/drawingml/2006/table">
            <a:tbl>
              <a:tblPr>
                <a:effectLst>
                  <a:outerShdw blurRad="50800" dist="38100" dir="2700000" algn="tl" rotWithShape="0">
                    <a:prstClr val="black">
                      <a:alpha val="40000"/>
                    </a:prstClr>
                  </a:outerShdw>
                </a:effectLst>
              </a:tblPr>
              <a:tblGrid>
                <a:gridCol w="1583917"/>
                <a:gridCol w="6236108"/>
              </a:tblGrid>
              <a:tr h="331537">
                <a:tc>
                  <a:txBody>
                    <a:bodyPr/>
                    <a:lstStyle/>
                    <a:p>
                      <a:pPr algn="ctr"/>
                      <a:r>
                        <a:rPr lang="en-US" sz="1600" b="0" i="0" dirty="0">
                          <a:solidFill>
                            <a:srgbClr val="FFFFFF"/>
                          </a:solidFill>
                          <a:effectLst/>
                          <a:latin typeface="tahoma"/>
                        </a:rPr>
                        <a:t> </a:t>
                      </a:r>
                      <a:r>
                        <a:rPr lang="en-US" sz="1600" b="0" i="0" dirty="0">
                          <a:solidFill>
                            <a:srgbClr val="FFFFFF"/>
                          </a:solidFill>
                          <a:effectLst>
                            <a:outerShdw blurRad="38100" dist="38100" dir="2700000" algn="tl">
                              <a:srgbClr val="000000">
                                <a:alpha val="43137"/>
                              </a:srgbClr>
                            </a:outerShdw>
                          </a:effectLst>
                          <a:latin typeface="tahoma"/>
                        </a:rPr>
                        <a:t>12-10-2010, 09:10 AM</a:t>
                      </a:r>
                    </a:p>
                  </a:txBody>
                  <a:tcPr marL="33145" marR="33145" marT="33145" marB="33145" anchor="ctr">
                    <a:lnL w="9525" cap="flat" cmpd="sng" algn="ctr">
                      <a:solidFill>
                        <a:srgbClr val="D1D1E1"/>
                      </a:solidFill>
                      <a:prstDash val="solid"/>
                      <a:round/>
                      <a:headEnd type="none" w="med" len="med"/>
                      <a:tailEnd type="none" w="med" len="med"/>
                    </a:lnL>
                    <a:lnR w="9525" cap="flat" cmpd="sng" algn="ctr">
                      <a:solidFill>
                        <a:srgbClr val="D0B662"/>
                      </a:solidFill>
                      <a:prstDash val="solid"/>
                      <a:round/>
                      <a:headEnd type="none" w="med" len="med"/>
                      <a:tailEnd type="none" w="med" len="med"/>
                    </a:lnR>
                    <a:lnT w="9525" cap="flat" cmpd="sng" algn="ctr">
                      <a:solidFill>
                        <a:srgbClr val="D1D1E1"/>
                      </a:solidFill>
                      <a:prstDash val="solid"/>
                      <a:round/>
                      <a:headEnd type="none" w="med" len="med"/>
                      <a:tailEnd type="none" w="med" len="med"/>
                    </a:lnT>
                    <a:lnB w="9525" cap="flat" cmpd="sng" algn="ctr">
                      <a:solidFill>
                        <a:srgbClr val="D0B662"/>
                      </a:solidFill>
                      <a:prstDash val="solid"/>
                      <a:round/>
                      <a:headEnd type="none" w="med" len="med"/>
                      <a:tailEnd type="none" w="med" len="med"/>
                    </a:lnB>
                    <a:solidFill>
                      <a:srgbClr val="6295C8"/>
                    </a:solidFill>
                  </a:tcPr>
                </a:tc>
                <a:tc>
                  <a:txBody>
                    <a:bodyPr/>
                    <a:lstStyle/>
                    <a:p>
                      <a:pPr algn="ctr"/>
                      <a:r>
                        <a:rPr lang="en-US" sz="1700" b="0" i="0" dirty="0" smtClean="0">
                          <a:solidFill>
                            <a:srgbClr val="FFFFFF"/>
                          </a:solidFill>
                          <a:effectLst>
                            <a:outerShdw blurRad="38100" dist="38100" dir="2700000" algn="tl">
                              <a:srgbClr val="000000">
                                <a:alpha val="43137"/>
                              </a:srgbClr>
                            </a:outerShdw>
                          </a:effectLst>
                          <a:latin typeface="tahoma"/>
                        </a:rPr>
                        <a:t>http://forums.anandtech.com/showthread.php?t=2126581</a:t>
                      </a:r>
                      <a:r>
                        <a:rPr lang="en-US" sz="1700" b="0" i="0" dirty="0">
                          <a:solidFill>
                            <a:srgbClr val="FFFFFF"/>
                          </a:solidFill>
                          <a:effectLst/>
                          <a:latin typeface="tahoma"/>
                        </a:rPr>
                        <a:t> </a:t>
                      </a:r>
                    </a:p>
                  </a:txBody>
                  <a:tcPr marL="33145" marR="33145" marT="33145" marB="33145" anchor="ctr">
                    <a:lnL w="9525" cap="flat" cmpd="sng" algn="ctr">
                      <a:solidFill>
                        <a:srgbClr val="D0B662"/>
                      </a:solidFill>
                      <a:prstDash val="solid"/>
                      <a:round/>
                      <a:headEnd type="none" w="med" len="med"/>
                      <a:tailEnd type="none" w="med" len="med"/>
                    </a:lnL>
                    <a:lnR w="9525" cap="flat" cmpd="sng" algn="ctr">
                      <a:solidFill>
                        <a:srgbClr val="D1D1E1"/>
                      </a:solidFill>
                      <a:prstDash val="solid"/>
                      <a:round/>
                      <a:headEnd type="none" w="med" len="med"/>
                      <a:tailEnd type="none" w="med" len="med"/>
                    </a:lnR>
                    <a:lnT w="9525" cap="flat" cmpd="sng" algn="ctr">
                      <a:solidFill>
                        <a:srgbClr val="D1D1E1"/>
                      </a:solidFill>
                      <a:prstDash val="solid"/>
                      <a:round/>
                      <a:headEnd type="none" w="med" len="med"/>
                      <a:tailEnd type="none" w="med" len="med"/>
                    </a:lnT>
                    <a:lnB w="9525" cap="flat" cmpd="sng" algn="ctr">
                      <a:solidFill>
                        <a:srgbClr val="0B198C"/>
                      </a:solidFill>
                      <a:prstDash val="solid"/>
                      <a:round/>
                      <a:headEnd type="none" w="med" len="med"/>
                      <a:tailEnd type="none" w="med" len="med"/>
                    </a:lnB>
                    <a:solidFill>
                      <a:srgbClr val="6295C8"/>
                    </a:solidFill>
                  </a:tcPr>
                </a:tc>
              </a:tr>
              <a:tr h="2618476">
                <a:tc>
                  <a:txBody>
                    <a:bodyPr/>
                    <a:lstStyle/>
                    <a:p>
                      <a:pPr algn="ctr"/>
                      <a:r>
                        <a:rPr lang="en-US" sz="1300" b="0" i="0" dirty="0" smtClean="0">
                          <a:solidFill>
                            <a:srgbClr val="22229C"/>
                          </a:solidFill>
                          <a:effectLst/>
                          <a:latin typeface="verdana"/>
                          <a:hlinkClick r:id="rId3"/>
                        </a:rPr>
                        <a:t> </a:t>
                      </a:r>
                    </a:p>
                    <a:p>
                      <a:pPr algn="ctr"/>
                      <a:r>
                        <a:rPr lang="en-US" sz="1800" b="0" i="0" dirty="0" err="1" smtClean="0">
                          <a:solidFill>
                            <a:srgbClr val="22229C"/>
                          </a:solidFill>
                          <a:effectLst/>
                          <a:latin typeface="verdana"/>
                          <a:hlinkClick r:id="rId3"/>
                        </a:rPr>
                        <a:t>Arkadrel</a:t>
                      </a:r>
                      <a:endParaRPr lang="en-US" sz="1100" b="0" i="0" dirty="0">
                        <a:solidFill>
                          <a:srgbClr val="000000"/>
                        </a:solidFill>
                        <a:effectLst/>
                        <a:latin typeface="verdana"/>
                      </a:endParaRPr>
                    </a:p>
                    <a:p>
                      <a:pPr algn="ctr"/>
                      <a:r>
                        <a:rPr lang="en-US" sz="1200" b="0" i="0" dirty="0">
                          <a:solidFill>
                            <a:srgbClr val="000000"/>
                          </a:solidFill>
                          <a:effectLst/>
                          <a:latin typeface="verdana"/>
                        </a:rPr>
                        <a:t>Golden Member</a:t>
                      </a:r>
                    </a:p>
                    <a:p>
                      <a:pPr algn="ctr"/>
                      <a:r>
                        <a:rPr lang="en-US" sz="1100" b="0" i="0" dirty="0">
                          <a:solidFill>
                            <a:srgbClr val="000000"/>
                          </a:solidFill>
                          <a:effectLst/>
                          <a:latin typeface="verdana"/>
                        </a:rPr>
                        <a:t> </a:t>
                      </a:r>
                      <a:br>
                        <a:rPr lang="en-US" sz="1100" b="0" i="0" dirty="0">
                          <a:solidFill>
                            <a:srgbClr val="000000"/>
                          </a:solidFill>
                          <a:effectLst/>
                          <a:latin typeface="verdana"/>
                        </a:rPr>
                      </a:br>
                      <a:endParaRPr lang="en-US" sz="1100" b="0" i="0" dirty="0">
                        <a:solidFill>
                          <a:srgbClr val="000000"/>
                        </a:solidFill>
                        <a:effectLst/>
                        <a:latin typeface="verdana"/>
                      </a:endParaRPr>
                    </a:p>
                  </a:txBody>
                  <a:tcPr marL="49718" marR="49718" marT="49718" marB="49718">
                    <a:lnL w="9525" cap="flat" cmpd="sng" algn="ctr">
                      <a:solidFill>
                        <a:srgbClr val="D1D1E1"/>
                      </a:solidFill>
                      <a:prstDash val="solid"/>
                      <a:round/>
                      <a:headEnd type="none" w="med" len="med"/>
                      <a:tailEnd type="none" w="med" len="med"/>
                    </a:lnL>
                    <a:lnR w="9525" cap="flat" cmpd="sng" algn="ctr">
                      <a:solidFill>
                        <a:srgbClr val="0B198C"/>
                      </a:solidFill>
                      <a:prstDash val="solid"/>
                      <a:round/>
                      <a:headEnd type="none" w="med" len="med"/>
                      <a:tailEnd type="none" w="med" len="med"/>
                    </a:lnR>
                    <a:lnT w="9525" cap="flat" cmpd="sng" algn="ctr">
                      <a:solidFill>
                        <a:srgbClr val="D0B662"/>
                      </a:solidFill>
                      <a:prstDash val="solid"/>
                      <a:round/>
                      <a:headEnd type="none" w="med" len="med"/>
                      <a:tailEnd type="none" w="med" len="med"/>
                    </a:lnT>
                    <a:lnB w="9525" cap="flat" cmpd="sng" algn="ctr">
                      <a:solidFill>
                        <a:srgbClr val="E0B662"/>
                      </a:solidFill>
                      <a:prstDash val="solid"/>
                      <a:round/>
                      <a:headEnd type="none" w="med" len="med"/>
                      <a:tailEnd type="none" w="med" len="med"/>
                    </a:lnB>
                    <a:solidFill>
                      <a:srgbClr val="E1E4F2"/>
                    </a:solidFill>
                  </a:tcPr>
                </a:tc>
                <a:tc>
                  <a:txBody>
                    <a:bodyPr/>
                    <a:lstStyle/>
                    <a:p>
                      <a:pPr algn="l"/>
                      <a:endParaRPr lang="en-US" sz="1100" b="0" i="0" dirty="0">
                        <a:solidFill>
                          <a:srgbClr val="000000"/>
                        </a:solidFill>
                        <a:effectLst/>
                        <a:latin typeface="verdana"/>
                      </a:endParaRPr>
                    </a:p>
                    <a:p>
                      <a:pPr algn="l"/>
                      <a:r>
                        <a:rPr lang="en-US" sz="2200" b="0" i="0" dirty="0">
                          <a:solidFill>
                            <a:srgbClr val="000000"/>
                          </a:solidFill>
                          <a:effectLst/>
                          <a:latin typeface="verdana"/>
                        </a:rPr>
                        <a:t>MLAA is very old.... so its not patented. </a:t>
                      </a:r>
                      <a:r>
                        <a:rPr lang="en-US" sz="2200" b="0" i="0" dirty="0" smtClean="0">
                          <a:solidFill>
                            <a:srgbClr val="000000"/>
                          </a:solidFill>
                          <a:effectLst/>
                          <a:latin typeface="verdana"/>
                        </a:rPr>
                        <a:t/>
                      </a:r>
                      <a:br>
                        <a:rPr lang="en-US" sz="2200" b="0" i="0" dirty="0" smtClean="0">
                          <a:solidFill>
                            <a:srgbClr val="000000"/>
                          </a:solidFill>
                          <a:effectLst/>
                          <a:latin typeface="verdana"/>
                        </a:rPr>
                      </a:br>
                      <a:r>
                        <a:rPr lang="en-US" sz="2200" b="0" i="0" dirty="0" smtClean="0">
                          <a:solidFill>
                            <a:srgbClr val="000000"/>
                          </a:solidFill>
                          <a:effectLst/>
                          <a:latin typeface="verdana"/>
                        </a:rPr>
                        <a:t>I </a:t>
                      </a:r>
                      <a:r>
                        <a:rPr lang="en-US" sz="2200" b="0" i="0" dirty="0">
                          <a:solidFill>
                            <a:srgbClr val="000000"/>
                          </a:solidFill>
                          <a:effectLst/>
                          <a:latin typeface="verdana"/>
                        </a:rPr>
                        <a:t>believe it was made to make text letters look better, cant remember if it was IMB or APPLE that first </a:t>
                      </a:r>
                      <a:r>
                        <a:rPr lang="en-US" sz="2200" b="0" i="0" dirty="0" err="1">
                          <a:solidFill>
                            <a:srgbClr val="000000"/>
                          </a:solidFill>
                          <a:effectLst/>
                          <a:latin typeface="verdana"/>
                        </a:rPr>
                        <a:t>intruduced</a:t>
                      </a:r>
                      <a:r>
                        <a:rPr lang="en-US" sz="2200" b="0" i="0" dirty="0">
                          <a:solidFill>
                            <a:srgbClr val="000000"/>
                          </a:solidFill>
                          <a:effectLst/>
                          <a:latin typeface="verdana"/>
                        </a:rPr>
                        <a:t> it.</a:t>
                      </a:r>
                      <a:br>
                        <a:rPr lang="en-US" sz="2200" b="0" i="0" dirty="0">
                          <a:solidFill>
                            <a:srgbClr val="000000"/>
                          </a:solidFill>
                          <a:effectLst/>
                          <a:latin typeface="verdana"/>
                        </a:rPr>
                      </a:br>
                      <a:r>
                        <a:rPr lang="en-US" sz="2000" b="0" i="0" dirty="0">
                          <a:solidFill>
                            <a:srgbClr val="000000"/>
                          </a:solidFill>
                          <a:effectLst/>
                          <a:latin typeface="verdana"/>
                        </a:rPr>
                        <a:t/>
                      </a:r>
                      <a:br>
                        <a:rPr lang="en-US" sz="2000" b="0" i="0" dirty="0">
                          <a:solidFill>
                            <a:srgbClr val="000000"/>
                          </a:solidFill>
                          <a:effectLst/>
                          <a:latin typeface="verdana"/>
                        </a:rPr>
                      </a:br>
                      <a:r>
                        <a:rPr lang="en-US" sz="2200" b="0" i="0" dirty="0" err="1">
                          <a:solidFill>
                            <a:srgbClr val="000000"/>
                          </a:solidFill>
                          <a:effectLst/>
                          <a:latin typeface="verdana"/>
                        </a:rPr>
                        <a:t>Nvidia</a:t>
                      </a:r>
                      <a:r>
                        <a:rPr lang="en-US" sz="2200" b="0" i="0" dirty="0">
                          <a:solidFill>
                            <a:srgbClr val="000000"/>
                          </a:solidFill>
                          <a:effectLst/>
                          <a:latin typeface="verdana"/>
                        </a:rPr>
                        <a:t> could do something </a:t>
                      </a:r>
                      <a:r>
                        <a:rPr lang="en-US" sz="2200" b="0" i="0" dirty="0" err="1">
                          <a:solidFill>
                            <a:srgbClr val="000000"/>
                          </a:solidFill>
                          <a:effectLst/>
                          <a:latin typeface="verdana"/>
                        </a:rPr>
                        <a:t>simular</a:t>
                      </a:r>
                      <a:r>
                        <a:rPr lang="en-US" sz="2200" b="0" i="0" dirty="0">
                          <a:solidFill>
                            <a:srgbClr val="000000"/>
                          </a:solidFill>
                          <a:effectLst/>
                          <a:latin typeface="verdana"/>
                        </a:rPr>
                        <a:t> if they </a:t>
                      </a:r>
                      <a:r>
                        <a:rPr lang="en-US" sz="2200" b="0" i="0" dirty="0" smtClean="0">
                          <a:solidFill>
                            <a:srgbClr val="000000"/>
                          </a:solidFill>
                          <a:effectLst/>
                          <a:latin typeface="verdana"/>
                        </a:rPr>
                        <a:t>wanted.</a:t>
                      </a:r>
                      <a:r>
                        <a:rPr lang="en-US" sz="2200" b="0" i="0" baseline="0" dirty="0" smtClean="0">
                          <a:solidFill>
                            <a:srgbClr val="000000"/>
                          </a:solidFill>
                          <a:effectLst/>
                          <a:latin typeface="verdana"/>
                        </a:rPr>
                        <a:t> </a:t>
                      </a:r>
                      <a:r>
                        <a:rPr lang="en-US" sz="2200" b="0" i="0" dirty="0" smtClean="0">
                          <a:solidFill>
                            <a:srgbClr val="000000"/>
                          </a:solidFill>
                          <a:effectLst/>
                          <a:latin typeface="verdana"/>
                        </a:rPr>
                        <a:t>Its </a:t>
                      </a:r>
                      <a:r>
                        <a:rPr lang="en-US" sz="2200" b="0" i="0" dirty="0">
                          <a:solidFill>
                            <a:srgbClr val="000000"/>
                          </a:solidFill>
                          <a:effectLst/>
                          <a:latin typeface="verdana"/>
                        </a:rPr>
                        <a:t>great for older games that </a:t>
                      </a:r>
                      <a:r>
                        <a:rPr lang="en-US" sz="2200" b="0" i="0" dirty="0" err="1" smtClean="0">
                          <a:solidFill>
                            <a:srgbClr val="000000"/>
                          </a:solidFill>
                          <a:effectLst/>
                          <a:latin typeface="verdana"/>
                        </a:rPr>
                        <a:t>dont</a:t>
                      </a:r>
                      <a:r>
                        <a:rPr lang="en-US" sz="2200" b="0" i="0" dirty="0" smtClean="0">
                          <a:solidFill>
                            <a:srgbClr val="000000"/>
                          </a:solidFill>
                          <a:effectLst/>
                          <a:latin typeface="verdana"/>
                        </a:rPr>
                        <a:t> </a:t>
                      </a:r>
                      <a:r>
                        <a:rPr lang="en-US" sz="2200" b="0" i="0" dirty="0">
                          <a:solidFill>
                            <a:srgbClr val="000000"/>
                          </a:solidFill>
                          <a:effectLst/>
                          <a:latin typeface="verdana"/>
                        </a:rPr>
                        <a:t>have any AA</a:t>
                      </a:r>
                      <a:r>
                        <a:rPr lang="en-US" sz="2200" b="0" i="0" dirty="0" smtClean="0">
                          <a:solidFill>
                            <a:srgbClr val="000000"/>
                          </a:solidFill>
                          <a:effectLst/>
                          <a:latin typeface="verdana"/>
                        </a:rPr>
                        <a:t>.</a:t>
                      </a:r>
                      <a:endParaRPr lang="en-US" sz="1100" b="0" i="0" dirty="0">
                        <a:solidFill>
                          <a:srgbClr val="000000"/>
                        </a:solidFill>
                        <a:effectLst/>
                        <a:latin typeface="verdana"/>
                      </a:endParaRPr>
                    </a:p>
                  </a:txBody>
                  <a:tcPr marL="49718" marR="49718" marT="49718" marB="49718">
                    <a:lnL w="9525" cap="flat" cmpd="sng" algn="ctr">
                      <a:solidFill>
                        <a:srgbClr val="0B198C"/>
                      </a:solidFill>
                      <a:prstDash val="solid"/>
                      <a:round/>
                      <a:headEnd type="none" w="med" len="med"/>
                      <a:tailEnd type="none" w="med" len="med"/>
                    </a:lnL>
                    <a:lnR w="9525" cap="flat" cmpd="sng" algn="ctr">
                      <a:solidFill>
                        <a:srgbClr val="D1D1E1"/>
                      </a:solidFill>
                      <a:prstDash val="solid"/>
                      <a:round/>
                      <a:headEnd type="none" w="med" len="med"/>
                      <a:tailEnd type="none" w="med" len="med"/>
                    </a:lnR>
                    <a:lnT w="9525" cap="flat" cmpd="sng" algn="ctr">
                      <a:solidFill>
                        <a:srgbClr val="0B198C"/>
                      </a:solidFill>
                      <a:prstDash val="solid"/>
                      <a:round/>
                      <a:headEnd type="none" w="med" len="med"/>
                      <a:tailEnd type="none" w="med" len="med"/>
                    </a:lnT>
                    <a:lnB w="9525" cap="flat" cmpd="sng" algn="ctr">
                      <a:solidFill>
                        <a:srgbClr val="A0B562"/>
                      </a:solidFill>
                      <a:prstDash val="solid"/>
                      <a:round/>
                      <a:headEnd type="none" w="med" len="med"/>
                      <a:tailEnd type="none" w="med" len="med"/>
                    </a:lnB>
                    <a:solidFill>
                      <a:srgbClr val="F5F5FF"/>
                    </a:solidFill>
                  </a:tcPr>
                </a:tc>
              </a:tr>
            </a:tbl>
          </a:graphicData>
        </a:graphic>
      </p:graphicFrame>
      <p:sp>
        <p:nvSpPr>
          <p:cNvPr id="5" name="AutoShape 4" descr="http://iryoku.com/mlaa/gallery/images/fable_01_noaa.jpg"/>
          <p:cNvSpPr>
            <a:spLocks noChangeAspect="1" noChangeArrowheads="1"/>
          </p:cNvSpPr>
          <p:nvPr/>
        </p:nvSpPr>
        <p:spPr bwMode="auto">
          <a:xfrm>
            <a:off x="992188" y="114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descr="http://iryoku.com/mlaa/gallery/images/fable_01_mlaa.jpg"/>
          <p:cNvSpPr>
            <a:spLocks noChangeAspect="1" noChangeArrowheads="1"/>
          </p:cNvSpPr>
          <p:nvPr/>
        </p:nvSpPr>
        <p:spPr bwMode="auto">
          <a:xfrm>
            <a:off x="992188" y="114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6926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 MLAA in retrospect</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68" b="2946"/>
          <a:stretch/>
        </p:blipFill>
        <p:spPr>
          <a:xfrm>
            <a:off x="2252332" y="933526"/>
            <a:ext cx="4308653" cy="4175965"/>
          </a:xfrm>
          <a:prstGeom prst="rect">
            <a:avLst/>
          </a:prstGeom>
        </p:spPr>
      </p:pic>
    </p:spTree>
    <p:extLst>
      <p:ext uri="{BB962C8B-B14F-4D97-AF65-F5344CB8AC3E}">
        <p14:creationId xmlns:p14="http://schemas.microsoft.com/office/powerpoint/2010/main" val="2594936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1524000" y="285750"/>
            <a:ext cx="6096000" cy="4572000"/>
          </a:xfrm>
          <a:prstGeom prst="rect">
            <a:avLst/>
          </a:prstGeom>
          <a:effectLst>
            <a:outerShdw blurRad="50800" dist="38100" dir="2700000" algn="tl" rotWithShape="0">
              <a:prstClr val="black">
                <a:alpha val="40000"/>
              </a:prstClr>
            </a:outerShdw>
          </a:effectLst>
        </p:spPr>
      </p:pic>
      <p:sp>
        <p:nvSpPr>
          <p:cNvPr id="6" name="Rectangle 5"/>
          <p:cNvSpPr/>
          <p:nvPr/>
        </p:nvSpPr>
        <p:spPr>
          <a:xfrm>
            <a:off x="7691075" y="3652907"/>
            <a:ext cx="1386342" cy="1323439"/>
          </a:xfrm>
          <a:prstGeom prst="rect">
            <a:avLst/>
          </a:prstGeom>
        </p:spPr>
        <p:txBody>
          <a:bodyPr wrap="none">
            <a:spAutoFit/>
          </a:bodyPr>
          <a:lstStyle/>
          <a:p>
            <a:r>
              <a:rPr lang="en-US" sz="1600" b="1" dirty="0" smtClean="0">
                <a:solidFill>
                  <a:srgbClr val="008A86"/>
                </a:solidFill>
                <a:latin typeface="Calibri" pitchFamily="34" charset="0"/>
                <a:cs typeface="Calibri" pitchFamily="34" charset="0"/>
              </a:rPr>
              <a:t>Scene from</a:t>
            </a:r>
          </a:p>
          <a:p>
            <a:r>
              <a:rPr lang="en-US" sz="1600" b="1" i="1" dirty="0" smtClean="0">
                <a:latin typeface="Calibri" pitchFamily="34" charset="0"/>
                <a:cs typeface="Calibri" pitchFamily="34" charset="0"/>
              </a:rPr>
              <a:t>Call of Duty:</a:t>
            </a:r>
          </a:p>
          <a:p>
            <a:r>
              <a:rPr lang="en-US" sz="1600" b="1" i="1" dirty="0" smtClean="0">
                <a:latin typeface="Calibri" pitchFamily="34" charset="0"/>
                <a:cs typeface="Calibri" pitchFamily="34" charset="0"/>
              </a:rPr>
              <a:t>Word </a:t>
            </a:r>
            <a:r>
              <a:rPr lang="en-US" sz="1600" b="1" i="1" dirty="0">
                <a:latin typeface="Calibri" pitchFamily="34" charset="0"/>
                <a:cs typeface="Calibri" pitchFamily="34" charset="0"/>
              </a:rPr>
              <a:t>at </a:t>
            </a:r>
            <a:r>
              <a:rPr lang="en-US" sz="1600" b="1" i="1" dirty="0" smtClean="0">
                <a:latin typeface="Calibri" pitchFamily="34" charset="0"/>
                <a:cs typeface="Calibri" pitchFamily="34" charset="0"/>
              </a:rPr>
              <a:t>War</a:t>
            </a:r>
            <a:r>
              <a:rPr lang="en-US" sz="800" b="1" i="1" dirty="0" smtClean="0">
                <a:latin typeface="Calibri" pitchFamily="34" charset="0"/>
                <a:cs typeface="Calibri" pitchFamily="34" charset="0"/>
              </a:rPr>
              <a:t> </a:t>
            </a:r>
            <a:r>
              <a:rPr lang="en-US" b="1" i="1" baseline="30000" dirty="0" smtClean="0">
                <a:latin typeface="Calibri" pitchFamily="34" charset="0"/>
                <a:cs typeface="Calibri" pitchFamily="34" charset="0"/>
              </a:rPr>
              <a:t>®</a:t>
            </a:r>
            <a:endParaRPr lang="en-US" sz="1600" b="1" baseline="30000" dirty="0" smtClean="0">
              <a:latin typeface="Calibri" pitchFamily="34" charset="0"/>
              <a:cs typeface="Calibri" pitchFamily="34" charset="0"/>
            </a:endParaRPr>
          </a:p>
          <a:p>
            <a:r>
              <a:rPr lang="en-US" sz="1600" b="1" dirty="0" smtClean="0">
                <a:solidFill>
                  <a:srgbClr val="008A86"/>
                </a:solidFill>
                <a:latin typeface="Calibri" pitchFamily="34" charset="0"/>
                <a:cs typeface="Calibri" pitchFamily="34" charset="0"/>
              </a:rPr>
              <a:t>courtesy </a:t>
            </a:r>
            <a:r>
              <a:rPr lang="en-US" sz="1600" b="1" dirty="0">
                <a:solidFill>
                  <a:srgbClr val="008A86"/>
                </a:solidFill>
                <a:latin typeface="Calibri" pitchFamily="34" charset="0"/>
                <a:cs typeface="Calibri" pitchFamily="34" charset="0"/>
              </a:rPr>
              <a:t>of </a:t>
            </a:r>
            <a:endParaRPr lang="en-US" sz="1600" b="1" dirty="0" smtClean="0">
              <a:solidFill>
                <a:srgbClr val="008A86"/>
              </a:solidFill>
              <a:latin typeface="Calibri" pitchFamily="34" charset="0"/>
              <a:cs typeface="Calibri" pitchFamily="34" charset="0"/>
            </a:endParaRPr>
          </a:p>
          <a:p>
            <a:r>
              <a:rPr lang="en-US" sz="1600" b="1" dirty="0" smtClean="0">
                <a:solidFill>
                  <a:srgbClr val="008A86"/>
                </a:solidFill>
                <a:latin typeface="Calibri" pitchFamily="34" charset="0"/>
                <a:cs typeface="Calibri" pitchFamily="34" charset="0"/>
              </a:rPr>
              <a:t>Activision</a:t>
            </a:r>
            <a:endParaRPr lang="en-US" sz="1600" b="1" dirty="0">
              <a:solidFill>
                <a:srgbClr val="008A86"/>
              </a:solidFill>
              <a:latin typeface="Calibri" pitchFamily="34" charset="0"/>
              <a:cs typeface="Calibri" pitchFamily="34" charset="0"/>
            </a:endParaRPr>
          </a:p>
        </p:txBody>
      </p:sp>
    </p:spTree>
    <p:extLst>
      <p:ext uri="{BB962C8B-B14F-4D97-AF65-F5344CB8AC3E}">
        <p14:creationId xmlns:p14="http://schemas.microsoft.com/office/powerpoint/2010/main" val="3659731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2000250" y="0"/>
            <a:ext cx="5143500" cy="51435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2966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2000250" y="0"/>
            <a:ext cx="5143500" cy="5143500"/>
          </a:xfrm>
          <a:prstGeom prst="rect">
            <a:avLst/>
          </a:prstGeom>
          <a:effectLst>
            <a:outerShdw blurRad="63500" sx="102000" sy="102000" algn="ctr" rotWithShape="0">
              <a:prstClr val="black">
                <a:alpha val="40000"/>
              </a:prstClr>
            </a:outerShdw>
          </a:effectLst>
        </p:spPr>
      </p:pic>
      <p:sp>
        <p:nvSpPr>
          <p:cNvPr id="5" name="Freeform 4"/>
          <p:cNvSpPr/>
          <p:nvPr/>
        </p:nvSpPr>
        <p:spPr>
          <a:xfrm>
            <a:off x="4183040" y="1239958"/>
            <a:ext cx="614147" cy="482410"/>
          </a:xfrm>
          <a:custGeom>
            <a:avLst/>
            <a:gdLst>
              <a:gd name="connsiteX0" fmla="*/ 467902 w 1014261"/>
              <a:gd name="connsiteY0" fmla="*/ 0 h 2663933"/>
              <a:gd name="connsiteX1" fmla="*/ 30580 w 1014261"/>
              <a:gd name="connsiteY1" fmla="*/ 874644 h 2663933"/>
              <a:gd name="connsiteX2" fmla="*/ 50458 w 1014261"/>
              <a:gd name="connsiteY2" fmla="*/ 1600200 h 2663933"/>
              <a:gd name="connsiteX3" fmla="*/ 159789 w 1014261"/>
              <a:gd name="connsiteY3" fmla="*/ 2365514 h 2663933"/>
              <a:gd name="connsiteX4" fmla="*/ 477841 w 1014261"/>
              <a:gd name="connsiteY4" fmla="*/ 2663687 h 2663933"/>
              <a:gd name="connsiteX5" fmla="*/ 855528 w 1014261"/>
              <a:gd name="connsiteY5" fmla="*/ 2325757 h 2663933"/>
              <a:gd name="connsiteX6" fmla="*/ 1004615 w 1014261"/>
              <a:gd name="connsiteY6" fmla="*/ 1808922 h 2663933"/>
              <a:gd name="connsiteX7" fmla="*/ 994676 w 1014261"/>
              <a:gd name="connsiteY7" fmla="*/ 1232453 h 2663933"/>
              <a:gd name="connsiteX8" fmla="*/ 954919 w 1014261"/>
              <a:gd name="connsiteY8" fmla="*/ 685800 h 2663933"/>
              <a:gd name="connsiteX9" fmla="*/ 626928 w 1014261"/>
              <a:gd name="connsiteY9" fmla="*/ 327992 h 2663933"/>
              <a:gd name="connsiteX10" fmla="*/ 467902 w 1014261"/>
              <a:gd name="connsiteY10" fmla="*/ 377687 h 2663933"/>
              <a:gd name="connsiteX0" fmla="*/ 521277 w 1017940"/>
              <a:gd name="connsiteY0" fmla="*/ 0 h 2644054"/>
              <a:gd name="connsiteX1" fmla="*/ 34259 w 1017940"/>
              <a:gd name="connsiteY1" fmla="*/ 854765 h 2644054"/>
              <a:gd name="connsiteX2" fmla="*/ 54137 w 1017940"/>
              <a:gd name="connsiteY2" fmla="*/ 1580321 h 2644054"/>
              <a:gd name="connsiteX3" fmla="*/ 163468 w 1017940"/>
              <a:gd name="connsiteY3" fmla="*/ 2345635 h 2644054"/>
              <a:gd name="connsiteX4" fmla="*/ 481520 w 1017940"/>
              <a:gd name="connsiteY4" fmla="*/ 2643808 h 2644054"/>
              <a:gd name="connsiteX5" fmla="*/ 859207 w 1017940"/>
              <a:gd name="connsiteY5" fmla="*/ 2305878 h 2644054"/>
              <a:gd name="connsiteX6" fmla="*/ 1008294 w 1017940"/>
              <a:gd name="connsiteY6" fmla="*/ 1789043 h 2644054"/>
              <a:gd name="connsiteX7" fmla="*/ 998355 w 1017940"/>
              <a:gd name="connsiteY7" fmla="*/ 1212574 h 2644054"/>
              <a:gd name="connsiteX8" fmla="*/ 958598 w 1017940"/>
              <a:gd name="connsiteY8" fmla="*/ 665921 h 2644054"/>
              <a:gd name="connsiteX9" fmla="*/ 630607 w 1017940"/>
              <a:gd name="connsiteY9" fmla="*/ 308113 h 2644054"/>
              <a:gd name="connsiteX10" fmla="*/ 471581 w 1017940"/>
              <a:gd name="connsiteY10" fmla="*/ 357808 h 2644054"/>
              <a:gd name="connsiteX0" fmla="*/ 521277 w 1017940"/>
              <a:gd name="connsiteY0" fmla="*/ 0 h 2644054"/>
              <a:gd name="connsiteX1" fmla="*/ 34259 w 1017940"/>
              <a:gd name="connsiteY1" fmla="*/ 854765 h 2644054"/>
              <a:gd name="connsiteX2" fmla="*/ 54137 w 1017940"/>
              <a:gd name="connsiteY2" fmla="*/ 1580321 h 2644054"/>
              <a:gd name="connsiteX3" fmla="*/ 163468 w 1017940"/>
              <a:gd name="connsiteY3" fmla="*/ 2345635 h 2644054"/>
              <a:gd name="connsiteX4" fmla="*/ 481520 w 1017940"/>
              <a:gd name="connsiteY4" fmla="*/ 2643808 h 2644054"/>
              <a:gd name="connsiteX5" fmla="*/ 859207 w 1017940"/>
              <a:gd name="connsiteY5" fmla="*/ 2305878 h 2644054"/>
              <a:gd name="connsiteX6" fmla="*/ 1008294 w 1017940"/>
              <a:gd name="connsiteY6" fmla="*/ 1789043 h 2644054"/>
              <a:gd name="connsiteX7" fmla="*/ 998355 w 1017940"/>
              <a:gd name="connsiteY7" fmla="*/ 1212574 h 2644054"/>
              <a:gd name="connsiteX8" fmla="*/ 958598 w 1017940"/>
              <a:gd name="connsiteY8" fmla="*/ 665921 h 2644054"/>
              <a:gd name="connsiteX9" fmla="*/ 630607 w 1017940"/>
              <a:gd name="connsiteY9" fmla="*/ 308113 h 2644054"/>
              <a:gd name="connsiteX10" fmla="*/ 471581 w 1017940"/>
              <a:gd name="connsiteY10" fmla="*/ 357808 h 2644054"/>
              <a:gd name="connsiteX0" fmla="*/ 480998 w 977661"/>
              <a:gd name="connsiteY0" fmla="*/ 0 h 2644054"/>
              <a:gd name="connsiteX1" fmla="*/ 53614 w 977661"/>
              <a:gd name="connsiteY1" fmla="*/ 874643 h 2644054"/>
              <a:gd name="connsiteX2" fmla="*/ 13858 w 977661"/>
              <a:gd name="connsiteY2" fmla="*/ 1580321 h 2644054"/>
              <a:gd name="connsiteX3" fmla="*/ 123189 w 977661"/>
              <a:gd name="connsiteY3" fmla="*/ 2345635 h 2644054"/>
              <a:gd name="connsiteX4" fmla="*/ 441241 w 977661"/>
              <a:gd name="connsiteY4" fmla="*/ 2643808 h 2644054"/>
              <a:gd name="connsiteX5" fmla="*/ 818928 w 977661"/>
              <a:gd name="connsiteY5" fmla="*/ 2305878 h 2644054"/>
              <a:gd name="connsiteX6" fmla="*/ 968015 w 977661"/>
              <a:gd name="connsiteY6" fmla="*/ 1789043 h 2644054"/>
              <a:gd name="connsiteX7" fmla="*/ 958076 w 977661"/>
              <a:gd name="connsiteY7" fmla="*/ 1212574 h 2644054"/>
              <a:gd name="connsiteX8" fmla="*/ 918319 w 977661"/>
              <a:gd name="connsiteY8" fmla="*/ 665921 h 2644054"/>
              <a:gd name="connsiteX9" fmla="*/ 590328 w 977661"/>
              <a:gd name="connsiteY9" fmla="*/ 308113 h 2644054"/>
              <a:gd name="connsiteX10" fmla="*/ 431302 w 977661"/>
              <a:gd name="connsiteY10" fmla="*/ 357808 h 2644054"/>
              <a:gd name="connsiteX0" fmla="*/ 472747 w 969410"/>
              <a:gd name="connsiteY0" fmla="*/ 0 h 2644054"/>
              <a:gd name="connsiteX1" fmla="*/ 45363 w 969410"/>
              <a:gd name="connsiteY1" fmla="*/ 874643 h 2644054"/>
              <a:gd name="connsiteX2" fmla="*/ 5607 w 969410"/>
              <a:gd name="connsiteY2" fmla="*/ 1580321 h 2644054"/>
              <a:gd name="connsiteX3" fmla="*/ 114938 w 969410"/>
              <a:gd name="connsiteY3" fmla="*/ 2345635 h 2644054"/>
              <a:gd name="connsiteX4" fmla="*/ 432990 w 969410"/>
              <a:gd name="connsiteY4" fmla="*/ 2643808 h 2644054"/>
              <a:gd name="connsiteX5" fmla="*/ 810677 w 969410"/>
              <a:gd name="connsiteY5" fmla="*/ 2305878 h 2644054"/>
              <a:gd name="connsiteX6" fmla="*/ 959764 w 969410"/>
              <a:gd name="connsiteY6" fmla="*/ 1789043 h 2644054"/>
              <a:gd name="connsiteX7" fmla="*/ 949825 w 969410"/>
              <a:gd name="connsiteY7" fmla="*/ 1212574 h 2644054"/>
              <a:gd name="connsiteX8" fmla="*/ 910068 w 969410"/>
              <a:gd name="connsiteY8" fmla="*/ 665921 h 2644054"/>
              <a:gd name="connsiteX9" fmla="*/ 582077 w 969410"/>
              <a:gd name="connsiteY9" fmla="*/ 308113 h 2644054"/>
              <a:gd name="connsiteX10" fmla="*/ 423051 w 969410"/>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582077 w 992614"/>
              <a:gd name="connsiteY9" fmla="*/ 308113 h 2644054"/>
              <a:gd name="connsiteX10" fmla="*/ 423051 w 992614"/>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671530 w 992614"/>
              <a:gd name="connsiteY9" fmla="*/ 407504 h 2644054"/>
              <a:gd name="connsiteX10" fmla="*/ 423051 w 992614"/>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671530 w 992614"/>
              <a:gd name="connsiteY9" fmla="*/ 407504 h 2644054"/>
              <a:gd name="connsiteX10" fmla="*/ 482686 w 992614"/>
              <a:gd name="connsiteY10" fmla="*/ 298174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482686 w 992614"/>
              <a:gd name="connsiteY10" fmla="*/ 298174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496580 w 992614"/>
              <a:gd name="connsiteY10" fmla="*/ 266438 h 264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2614" h="2644054">
                <a:moveTo>
                  <a:pt x="472747" y="0"/>
                </a:moveTo>
                <a:cubicBezTo>
                  <a:pt x="199420" y="274155"/>
                  <a:pt x="93403" y="641074"/>
                  <a:pt x="45363" y="874643"/>
                </a:cubicBezTo>
                <a:cubicBezTo>
                  <a:pt x="-2677" y="1108212"/>
                  <a:pt x="-5989" y="1335156"/>
                  <a:pt x="5607" y="1580321"/>
                </a:cubicBezTo>
                <a:cubicBezTo>
                  <a:pt x="17203" y="1825486"/>
                  <a:pt x="43707" y="2168387"/>
                  <a:pt x="114938" y="2345635"/>
                </a:cubicBezTo>
                <a:cubicBezTo>
                  <a:pt x="186169" y="2522883"/>
                  <a:pt x="317033" y="2650434"/>
                  <a:pt x="432990" y="2643808"/>
                </a:cubicBezTo>
                <a:cubicBezTo>
                  <a:pt x="548947" y="2637182"/>
                  <a:pt x="722881" y="2448339"/>
                  <a:pt x="810677" y="2305878"/>
                </a:cubicBezTo>
                <a:cubicBezTo>
                  <a:pt x="898473" y="2163417"/>
                  <a:pt x="929947" y="1971260"/>
                  <a:pt x="959764" y="1789043"/>
                </a:cubicBezTo>
                <a:cubicBezTo>
                  <a:pt x="989581" y="1606826"/>
                  <a:pt x="997865" y="1399761"/>
                  <a:pt x="989582" y="1212574"/>
                </a:cubicBezTo>
                <a:cubicBezTo>
                  <a:pt x="981299" y="1025387"/>
                  <a:pt x="954794" y="805069"/>
                  <a:pt x="910068" y="665921"/>
                </a:cubicBezTo>
                <a:cubicBezTo>
                  <a:pt x="865342" y="526773"/>
                  <a:pt x="790140" y="444267"/>
                  <a:pt x="721225" y="377687"/>
                </a:cubicBezTo>
                <a:cubicBezTo>
                  <a:pt x="652310" y="311107"/>
                  <a:pt x="535508" y="215914"/>
                  <a:pt x="496580" y="266438"/>
                </a:cubicBezTo>
              </a:path>
            </a:pathLst>
          </a:custGeom>
          <a:noFill/>
          <a:ln w="50800">
            <a:gradFill>
              <a:gsLst>
                <a:gs pos="0">
                  <a:srgbClr val="FFF200"/>
                </a:gs>
                <a:gs pos="45000">
                  <a:srgbClr val="FF7A00"/>
                </a:gs>
                <a:gs pos="70000">
                  <a:srgbClr val="FF0300"/>
                </a:gs>
                <a:gs pos="100000">
                  <a:srgbClr val="4D0808"/>
                </a:gs>
              </a:gsLst>
              <a:lin ang="5400000" scaled="0"/>
            </a:gradFill>
          </a:ln>
          <a:effectLst>
            <a:outerShdw blurRad="50800" dist="38100" dir="2700000" algn="tl" rotWithShape="0">
              <a:prstClr val="black">
                <a:alpha val="40000"/>
              </a:prstClr>
            </a:outerShdw>
          </a:effectLst>
          <a:scene3d>
            <a:camera prst="orthographicFront"/>
            <a:lightRig rig="soft" dir="t"/>
          </a:scene3d>
          <a:sp3d prstMaterial="matte">
            <a:bevelT/>
          </a:sp3d>
        </p:spPr>
        <p:txBody>
          <a:bodyPr rtlCol="0" anchor="ctr"/>
          <a:lstStyle/>
          <a:p>
            <a:pPr algn="ctr"/>
            <a:endParaRPr lang="en-US"/>
          </a:p>
        </p:txBody>
      </p:sp>
      <p:sp>
        <p:nvSpPr>
          <p:cNvPr id="6" name="Freeform 5"/>
          <p:cNvSpPr/>
          <p:nvPr/>
        </p:nvSpPr>
        <p:spPr>
          <a:xfrm>
            <a:off x="5486399" y="1504950"/>
            <a:ext cx="614147" cy="482410"/>
          </a:xfrm>
          <a:custGeom>
            <a:avLst/>
            <a:gdLst>
              <a:gd name="connsiteX0" fmla="*/ 467902 w 1014261"/>
              <a:gd name="connsiteY0" fmla="*/ 0 h 2663933"/>
              <a:gd name="connsiteX1" fmla="*/ 30580 w 1014261"/>
              <a:gd name="connsiteY1" fmla="*/ 874644 h 2663933"/>
              <a:gd name="connsiteX2" fmla="*/ 50458 w 1014261"/>
              <a:gd name="connsiteY2" fmla="*/ 1600200 h 2663933"/>
              <a:gd name="connsiteX3" fmla="*/ 159789 w 1014261"/>
              <a:gd name="connsiteY3" fmla="*/ 2365514 h 2663933"/>
              <a:gd name="connsiteX4" fmla="*/ 477841 w 1014261"/>
              <a:gd name="connsiteY4" fmla="*/ 2663687 h 2663933"/>
              <a:gd name="connsiteX5" fmla="*/ 855528 w 1014261"/>
              <a:gd name="connsiteY5" fmla="*/ 2325757 h 2663933"/>
              <a:gd name="connsiteX6" fmla="*/ 1004615 w 1014261"/>
              <a:gd name="connsiteY6" fmla="*/ 1808922 h 2663933"/>
              <a:gd name="connsiteX7" fmla="*/ 994676 w 1014261"/>
              <a:gd name="connsiteY7" fmla="*/ 1232453 h 2663933"/>
              <a:gd name="connsiteX8" fmla="*/ 954919 w 1014261"/>
              <a:gd name="connsiteY8" fmla="*/ 685800 h 2663933"/>
              <a:gd name="connsiteX9" fmla="*/ 626928 w 1014261"/>
              <a:gd name="connsiteY9" fmla="*/ 327992 h 2663933"/>
              <a:gd name="connsiteX10" fmla="*/ 467902 w 1014261"/>
              <a:gd name="connsiteY10" fmla="*/ 377687 h 2663933"/>
              <a:gd name="connsiteX0" fmla="*/ 521277 w 1017940"/>
              <a:gd name="connsiteY0" fmla="*/ 0 h 2644054"/>
              <a:gd name="connsiteX1" fmla="*/ 34259 w 1017940"/>
              <a:gd name="connsiteY1" fmla="*/ 854765 h 2644054"/>
              <a:gd name="connsiteX2" fmla="*/ 54137 w 1017940"/>
              <a:gd name="connsiteY2" fmla="*/ 1580321 h 2644054"/>
              <a:gd name="connsiteX3" fmla="*/ 163468 w 1017940"/>
              <a:gd name="connsiteY3" fmla="*/ 2345635 h 2644054"/>
              <a:gd name="connsiteX4" fmla="*/ 481520 w 1017940"/>
              <a:gd name="connsiteY4" fmla="*/ 2643808 h 2644054"/>
              <a:gd name="connsiteX5" fmla="*/ 859207 w 1017940"/>
              <a:gd name="connsiteY5" fmla="*/ 2305878 h 2644054"/>
              <a:gd name="connsiteX6" fmla="*/ 1008294 w 1017940"/>
              <a:gd name="connsiteY6" fmla="*/ 1789043 h 2644054"/>
              <a:gd name="connsiteX7" fmla="*/ 998355 w 1017940"/>
              <a:gd name="connsiteY7" fmla="*/ 1212574 h 2644054"/>
              <a:gd name="connsiteX8" fmla="*/ 958598 w 1017940"/>
              <a:gd name="connsiteY8" fmla="*/ 665921 h 2644054"/>
              <a:gd name="connsiteX9" fmla="*/ 630607 w 1017940"/>
              <a:gd name="connsiteY9" fmla="*/ 308113 h 2644054"/>
              <a:gd name="connsiteX10" fmla="*/ 471581 w 1017940"/>
              <a:gd name="connsiteY10" fmla="*/ 357808 h 2644054"/>
              <a:gd name="connsiteX0" fmla="*/ 521277 w 1017940"/>
              <a:gd name="connsiteY0" fmla="*/ 0 h 2644054"/>
              <a:gd name="connsiteX1" fmla="*/ 34259 w 1017940"/>
              <a:gd name="connsiteY1" fmla="*/ 854765 h 2644054"/>
              <a:gd name="connsiteX2" fmla="*/ 54137 w 1017940"/>
              <a:gd name="connsiteY2" fmla="*/ 1580321 h 2644054"/>
              <a:gd name="connsiteX3" fmla="*/ 163468 w 1017940"/>
              <a:gd name="connsiteY3" fmla="*/ 2345635 h 2644054"/>
              <a:gd name="connsiteX4" fmla="*/ 481520 w 1017940"/>
              <a:gd name="connsiteY4" fmla="*/ 2643808 h 2644054"/>
              <a:gd name="connsiteX5" fmla="*/ 859207 w 1017940"/>
              <a:gd name="connsiteY5" fmla="*/ 2305878 h 2644054"/>
              <a:gd name="connsiteX6" fmla="*/ 1008294 w 1017940"/>
              <a:gd name="connsiteY6" fmla="*/ 1789043 h 2644054"/>
              <a:gd name="connsiteX7" fmla="*/ 998355 w 1017940"/>
              <a:gd name="connsiteY7" fmla="*/ 1212574 h 2644054"/>
              <a:gd name="connsiteX8" fmla="*/ 958598 w 1017940"/>
              <a:gd name="connsiteY8" fmla="*/ 665921 h 2644054"/>
              <a:gd name="connsiteX9" fmla="*/ 630607 w 1017940"/>
              <a:gd name="connsiteY9" fmla="*/ 308113 h 2644054"/>
              <a:gd name="connsiteX10" fmla="*/ 471581 w 1017940"/>
              <a:gd name="connsiteY10" fmla="*/ 357808 h 2644054"/>
              <a:gd name="connsiteX0" fmla="*/ 480998 w 977661"/>
              <a:gd name="connsiteY0" fmla="*/ 0 h 2644054"/>
              <a:gd name="connsiteX1" fmla="*/ 53614 w 977661"/>
              <a:gd name="connsiteY1" fmla="*/ 874643 h 2644054"/>
              <a:gd name="connsiteX2" fmla="*/ 13858 w 977661"/>
              <a:gd name="connsiteY2" fmla="*/ 1580321 h 2644054"/>
              <a:gd name="connsiteX3" fmla="*/ 123189 w 977661"/>
              <a:gd name="connsiteY3" fmla="*/ 2345635 h 2644054"/>
              <a:gd name="connsiteX4" fmla="*/ 441241 w 977661"/>
              <a:gd name="connsiteY4" fmla="*/ 2643808 h 2644054"/>
              <a:gd name="connsiteX5" fmla="*/ 818928 w 977661"/>
              <a:gd name="connsiteY5" fmla="*/ 2305878 h 2644054"/>
              <a:gd name="connsiteX6" fmla="*/ 968015 w 977661"/>
              <a:gd name="connsiteY6" fmla="*/ 1789043 h 2644054"/>
              <a:gd name="connsiteX7" fmla="*/ 958076 w 977661"/>
              <a:gd name="connsiteY7" fmla="*/ 1212574 h 2644054"/>
              <a:gd name="connsiteX8" fmla="*/ 918319 w 977661"/>
              <a:gd name="connsiteY8" fmla="*/ 665921 h 2644054"/>
              <a:gd name="connsiteX9" fmla="*/ 590328 w 977661"/>
              <a:gd name="connsiteY9" fmla="*/ 308113 h 2644054"/>
              <a:gd name="connsiteX10" fmla="*/ 431302 w 977661"/>
              <a:gd name="connsiteY10" fmla="*/ 357808 h 2644054"/>
              <a:gd name="connsiteX0" fmla="*/ 472747 w 969410"/>
              <a:gd name="connsiteY0" fmla="*/ 0 h 2644054"/>
              <a:gd name="connsiteX1" fmla="*/ 45363 w 969410"/>
              <a:gd name="connsiteY1" fmla="*/ 874643 h 2644054"/>
              <a:gd name="connsiteX2" fmla="*/ 5607 w 969410"/>
              <a:gd name="connsiteY2" fmla="*/ 1580321 h 2644054"/>
              <a:gd name="connsiteX3" fmla="*/ 114938 w 969410"/>
              <a:gd name="connsiteY3" fmla="*/ 2345635 h 2644054"/>
              <a:gd name="connsiteX4" fmla="*/ 432990 w 969410"/>
              <a:gd name="connsiteY4" fmla="*/ 2643808 h 2644054"/>
              <a:gd name="connsiteX5" fmla="*/ 810677 w 969410"/>
              <a:gd name="connsiteY5" fmla="*/ 2305878 h 2644054"/>
              <a:gd name="connsiteX6" fmla="*/ 959764 w 969410"/>
              <a:gd name="connsiteY6" fmla="*/ 1789043 h 2644054"/>
              <a:gd name="connsiteX7" fmla="*/ 949825 w 969410"/>
              <a:gd name="connsiteY7" fmla="*/ 1212574 h 2644054"/>
              <a:gd name="connsiteX8" fmla="*/ 910068 w 969410"/>
              <a:gd name="connsiteY8" fmla="*/ 665921 h 2644054"/>
              <a:gd name="connsiteX9" fmla="*/ 582077 w 969410"/>
              <a:gd name="connsiteY9" fmla="*/ 308113 h 2644054"/>
              <a:gd name="connsiteX10" fmla="*/ 423051 w 969410"/>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582077 w 992614"/>
              <a:gd name="connsiteY9" fmla="*/ 308113 h 2644054"/>
              <a:gd name="connsiteX10" fmla="*/ 423051 w 992614"/>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671530 w 992614"/>
              <a:gd name="connsiteY9" fmla="*/ 407504 h 2644054"/>
              <a:gd name="connsiteX10" fmla="*/ 423051 w 992614"/>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671530 w 992614"/>
              <a:gd name="connsiteY9" fmla="*/ 407504 h 2644054"/>
              <a:gd name="connsiteX10" fmla="*/ 482686 w 992614"/>
              <a:gd name="connsiteY10" fmla="*/ 298174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482686 w 992614"/>
              <a:gd name="connsiteY10" fmla="*/ 298174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496580 w 992614"/>
              <a:gd name="connsiteY10" fmla="*/ 266438 h 264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2614" h="2644054">
                <a:moveTo>
                  <a:pt x="472747" y="0"/>
                </a:moveTo>
                <a:cubicBezTo>
                  <a:pt x="199420" y="274155"/>
                  <a:pt x="93403" y="641074"/>
                  <a:pt x="45363" y="874643"/>
                </a:cubicBezTo>
                <a:cubicBezTo>
                  <a:pt x="-2677" y="1108212"/>
                  <a:pt x="-5989" y="1335156"/>
                  <a:pt x="5607" y="1580321"/>
                </a:cubicBezTo>
                <a:cubicBezTo>
                  <a:pt x="17203" y="1825486"/>
                  <a:pt x="43707" y="2168387"/>
                  <a:pt x="114938" y="2345635"/>
                </a:cubicBezTo>
                <a:cubicBezTo>
                  <a:pt x="186169" y="2522883"/>
                  <a:pt x="317033" y="2650434"/>
                  <a:pt x="432990" y="2643808"/>
                </a:cubicBezTo>
                <a:cubicBezTo>
                  <a:pt x="548947" y="2637182"/>
                  <a:pt x="722881" y="2448339"/>
                  <a:pt x="810677" y="2305878"/>
                </a:cubicBezTo>
                <a:cubicBezTo>
                  <a:pt x="898473" y="2163417"/>
                  <a:pt x="929947" y="1971260"/>
                  <a:pt x="959764" y="1789043"/>
                </a:cubicBezTo>
                <a:cubicBezTo>
                  <a:pt x="989581" y="1606826"/>
                  <a:pt x="997865" y="1399761"/>
                  <a:pt x="989582" y="1212574"/>
                </a:cubicBezTo>
                <a:cubicBezTo>
                  <a:pt x="981299" y="1025387"/>
                  <a:pt x="954794" y="805069"/>
                  <a:pt x="910068" y="665921"/>
                </a:cubicBezTo>
                <a:cubicBezTo>
                  <a:pt x="865342" y="526773"/>
                  <a:pt x="790140" y="444267"/>
                  <a:pt x="721225" y="377687"/>
                </a:cubicBezTo>
                <a:cubicBezTo>
                  <a:pt x="652310" y="311107"/>
                  <a:pt x="535508" y="215914"/>
                  <a:pt x="496580" y="266438"/>
                </a:cubicBezTo>
              </a:path>
            </a:pathLst>
          </a:custGeom>
          <a:noFill/>
          <a:ln w="50800">
            <a:gradFill>
              <a:gsLst>
                <a:gs pos="0">
                  <a:srgbClr val="FFF200"/>
                </a:gs>
                <a:gs pos="45000">
                  <a:srgbClr val="FF7A00"/>
                </a:gs>
                <a:gs pos="70000">
                  <a:srgbClr val="FF0300"/>
                </a:gs>
                <a:gs pos="100000">
                  <a:srgbClr val="4D0808"/>
                </a:gs>
              </a:gsLst>
              <a:lin ang="5400000" scaled="0"/>
            </a:gradFill>
          </a:ln>
          <a:effectLst>
            <a:outerShdw blurRad="50800" dist="38100" dir="2700000" algn="tl" rotWithShape="0">
              <a:prstClr val="black">
                <a:alpha val="40000"/>
              </a:prstClr>
            </a:outerShdw>
          </a:effectLst>
          <a:scene3d>
            <a:camera prst="orthographicFront"/>
            <a:lightRig rig="soft" dir="t"/>
          </a:scene3d>
          <a:sp3d prstMaterial="matte">
            <a:bevelT/>
          </a:sp3d>
        </p:spPr>
        <p:txBody>
          <a:bodyPr rtlCol="0" anchor="ctr"/>
          <a:lstStyle/>
          <a:p>
            <a:pPr algn="ctr"/>
            <a:endParaRPr lang="en-US"/>
          </a:p>
        </p:txBody>
      </p:sp>
      <p:sp>
        <p:nvSpPr>
          <p:cNvPr id="7" name="Freeform 6"/>
          <p:cNvSpPr/>
          <p:nvPr/>
        </p:nvSpPr>
        <p:spPr>
          <a:xfrm>
            <a:off x="3040122" y="113325"/>
            <a:ext cx="3236193" cy="4608488"/>
          </a:xfrm>
          <a:custGeom>
            <a:avLst/>
            <a:gdLst>
              <a:gd name="connsiteX0" fmla="*/ 467902 w 1014261"/>
              <a:gd name="connsiteY0" fmla="*/ 0 h 2663933"/>
              <a:gd name="connsiteX1" fmla="*/ 30580 w 1014261"/>
              <a:gd name="connsiteY1" fmla="*/ 874644 h 2663933"/>
              <a:gd name="connsiteX2" fmla="*/ 50458 w 1014261"/>
              <a:gd name="connsiteY2" fmla="*/ 1600200 h 2663933"/>
              <a:gd name="connsiteX3" fmla="*/ 159789 w 1014261"/>
              <a:gd name="connsiteY3" fmla="*/ 2365514 h 2663933"/>
              <a:gd name="connsiteX4" fmla="*/ 477841 w 1014261"/>
              <a:gd name="connsiteY4" fmla="*/ 2663687 h 2663933"/>
              <a:gd name="connsiteX5" fmla="*/ 855528 w 1014261"/>
              <a:gd name="connsiteY5" fmla="*/ 2325757 h 2663933"/>
              <a:gd name="connsiteX6" fmla="*/ 1004615 w 1014261"/>
              <a:gd name="connsiteY6" fmla="*/ 1808922 h 2663933"/>
              <a:gd name="connsiteX7" fmla="*/ 994676 w 1014261"/>
              <a:gd name="connsiteY7" fmla="*/ 1232453 h 2663933"/>
              <a:gd name="connsiteX8" fmla="*/ 954919 w 1014261"/>
              <a:gd name="connsiteY8" fmla="*/ 685800 h 2663933"/>
              <a:gd name="connsiteX9" fmla="*/ 626928 w 1014261"/>
              <a:gd name="connsiteY9" fmla="*/ 327992 h 2663933"/>
              <a:gd name="connsiteX10" fmla="*/ 467902 w 1014261"/>
              <a:gd name="connsiteY10" fmla="*/ 377687 h 2663933"/>
              <a:gd name="connsiteX0" fmla="*/ 521277 w 1017940"/>
              <a:gd name="connsiteY0" fmla="*/ 0 h 2644054"/>
              <a:gd name="connsiteX1" fmla="*/ 34259 w 1017940"/>
              <a:gd name="connsiteY1" fmla="*/ 854765 h 2644054"/>
              <a:gd name="connsiteX2" fmla="*/ 54137 w 1017940"/>
              <a:gd name="connsiteY2" fmla="*/ 1580321 h 2644054"/>
              <a:gd name="connsiteX3" fmla="*/ 163468 w 1017940"/>
              <a:gd name="connsiteY3" fmla="*/ 2345635 h 2644054"/>
              <a:gd name="connsiteX4" fmla="*/ 481520 w 1017940"/>
              <a:gd name="connsiteY4" fmla="*/ 2643808 h 2644054"/>
              <a:gd name="connsiteX5" fmla="*/ 859207 w 1017940"/>
              <a:gd name="connsiteY5" fmla="*/ 2305878 h 2644054"/>
              <a:gd name="connsiteX6" fmla="*/ 1008294 w 1017940"/>
              <a:gd name="connsiteY6" fmla="*/ 1789043 h 2644054"/>
              <a:gd name="connsiteX7" fmla="*/ 998355 w 1017940"/>
              <a:gd name="connsiteY7" fmla="*/ 1212574 h 2644054"/>
              <a:gd name="connsiteX8" fmla="*/ 958598 w 1017940"/>
              <a:gd name="connsiteY8" fmla="*/ 665921 h 2644054"/>
              <a:gd name="connsiteX9" fmla="*/ 630607 w 1017940"/>
              <a:gd name="connsiteY9" fmla="*/ 308113 h 2644054"/>
              <a:gd name="connsiteX10" fmla="*/ 471581 w 1017940"/>
              <a:gd name="connsiteY10" fmla="*/ 357808 h 2644054"/>
              <a:gd name="connsiteX0" fmla="*/ 521277 w 1017940"/>
              <a:gd name="connsiteY0" fmla="*/ 0 h 2644054"/>
              <a:gd name="connsiteX1" fmla="*/ 34259 w 1017940"/>
              <a:gd name="connsiteY1" fmla="*/ 854765 h 2644054"/>
              <a:gd name="connsiteX2" fmla="*/ 54137 w 1017940"/>
              <a:gd name="connsiteY2" fmla="*/ 1580321 h 2644054"/>
              <a:gd name="connsiteX3" fmla="*/ 163468 w 1017940"/>
              <a:gd name="connsiteY3" fmla="*/ 2345635 h 2644054"/>
              <a:gd name="connsiteX4" fmla="*/ 481520 w 1017940"/>
              <a:gd name="connsiteY4" fmla="*/ 2643808 h 2644054"/>
              <a:gd name="connsiteX5" fmla="*/ 859207 w 1017940"/>
              <a:gd name="connsiteY5" fmla="*/ 2305878 h 2644054"/>
              <a:gd name="connsiteX6" fmla="*/ 1008294 w 1017940"/>
              <a:gd name="connsiteY6" fmla="*/ 1789043 h 2644054"/>
              <a:gd name="connsiteX7" fmla="*/ 998355 w 1017940"/>
              <a:gd name="connsiteY7" fmla="*/ 1212574 h 2644054"/>
              <a:gd name="connsiteX8" fmla="*/ 958598 w 1017940"/>
              <a:gd name="connsiteY8" fmla="*/ 665921 h 2644054"/>
              <a:gd name="connsiteX9" fmla="*/ 630607 w 1017940"/>
              <a:gd name="connsiteY9" fmla="*/ 308113 h 2644054"/>
              <a:gd name="connsiteX10" fmla="*/ 471581 w 1017940"/>
              <a:gd name="connsiteY10" fmla="*/ 357808 h 2644054"/>
              <a:gd name="connsiteX0" fmla="*/ 480998 w 977661"/>
              <a:gd name="connsiteY0" fmla="*/ 0 h 2644054"/>
              <a:gd name="connsiteX1" fmla="*/ 53614 w 977661"/>
              <a:gd name="connsiteY1" fmla="*/ 874643 h 2644054"/>
              <a:gd name="connsiteX2" fmla="*/ 13858 w 977661"/>
              <a:gd name="connsiteY2" fmla="*/ 1580321 h 2644054"/>
              <a:gd name="connsiteX3" fmla="*/ 123189 w 977661"/>
              <a:gd name="connsiteY3" fmla="*/ 2345635 h 2644054"/>
              <a:gd name="connsiteX4" fmla="*/ 441241 w 977661"/>
              <a:gd name="connsiteY4" fmla="*/ 2643808 h 2644054"/>
              <a:gd name="connsiteX5" fmla="*/ 818928 w 977661"/>
              <a:gd name="connsiteY5" fmla="*/ 2305878 h 2644054"/>
              <a:gd name="connsiteX6" fmla="*/ 968015 w 977661"/>
              <a:gd name="connsiteY6" fmla="*/ 1789043 h 2644054"/>
              <a:gd name="connsiteX7" fmla="*/ 958076 w 977661"/>
              <a:gd name="connsiteY7" fmla="*/ 1212574 h 2644054"/>
              <a:gd name="connsiteX8" fmla="*/ 918319 w 977661"/>
              <a:gd name="connsiteY8" fmla="*/ 665921 h 2644054"/>
              <a:gd name="connsiteX9" fmla="*/ 590328 w 977661"/>
              <a:gd name="connsiteY9" fmla="*/ 308113 h 2644054"/>
              <a:gd name="connsiteX10" fmla="*/ 431302 w 977661"/>
              <a:gd name="connsiteY10" fmla="*/ 357808 h 2644054"/>
              <a:gd name="connsiteX0" fmla="*/ 472747 w 969410"/>
              <a:gd name="connsiteY0" fmla="*/ 0 h 2644054"/>
              <a:gd name="connsiteX1" fmla="*/ 45363 w 969410"/>
              <a:gd name="connsiteY1" fmla="*/ 874643 h 2644054"/>
              <a:gd name="connsiteX2" fmla="*/ 5607 w 969410"/>
              <a:gd name="connsiteY2" fmla="*/ 1580321 h 2644054"/>
              <a:gd name="connsiteX3" fmla="*/ 114938 w 969410"/>
              <a:gd name="connsiteY3" fmla="*/ 2345635 h 2644054"/>
              <a:gd name="connsiteX4" fmla="*/ 432990 w 969410"/>
              <a:gd name="connsiteY4" fmla="*/ 2643808 h 2644054"/>
              <a:gd name="connsiteX5" fmla="*/ 810677 w 969410"/>
              <a:gd name="connsiteY5" fmla="*/ 2305878 h 2644054"/>
              <a:gd name="connsiteX6" fmla="*/ 959764 w 969410"/>
              <a:gd name="connsiteY6" fmla="*/ 1789043 h 2644054"/>
              <a:gd name="connsiteX7" fmla="*/ 949825 w 969410"/>
              <a:gd name="connsiteY7" fmla="*/ 1212574 h 2644054"/>
              <a:gd name="connsiteX8" fmla="*/ 910068 w 969410"/>
              <a:gd name="connsiteY8" fmla="*/ 665921 h 2644054"/>
              <a:gd name="connsiteX9" fmla="*/ 582077 w 969410"/>
              <a:gd name="connsiteY9" fmla="*/ 308113 h 2644054"/>
              <a:gd name="connsiteX10" fmla="*/ 423051 w 969410"/>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582077 w 992614"/>
              <a:gd name="connsiteY9" fmla="*/ 308113 h 2644054"/>
              <a:gd name="connsiteX10" fmla="*/ 423051 w 992614"/>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671530 w 992614"/>
              <a:gd name="connsiteY9" fmla="*/ 407504 h 2644054"/>
              <a:gd name="connsiteX10" fmla="*/ 423051 w 992614"/>
              <a:gd name="connsiteY10" fmla="*/ 35780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671530 w 992614"/>
              <a:gd name="connsiteY9" fmla="*/ 407504 h 2644054"/>
              <a:gd name="connsiteX10" fmla="*/ 482686 w 992614"/>
              <a:gd name="connsiteY10" fmla="*/ 298174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482686 w 992614"/>
              <a:gd name="connsiteY10" fmla="*/ 298174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496580 w 992614"/>
              <a:gd name="connsiteY10" fmla="*/ 266438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21225 w 992614"/>
              <a:gd name="connsiteY9" fmla="*/ 377687 h 2644054"/>
              <a:gd name="connsiteX10" fmla="*/ 524817 w 992614"/>
              <a:gd name="connsiteY10" fmla="*/ 154096 h 2644054"/>
              <a:gd name="connsiteX0" fmla="*/ 472747 w 992614"/>
              <a:gd name="connsiteY0" fmla="*/ 0 h 2644054"/>
              <a:gd name="connsiteX1" fmla="*/ 45363 w 992614"/>
              <a:gd name="connsiteY1" fmla="*/ 874643 h 2644054"/>
              <a:gd name="connsiteX2" fmla="*/ 5607 w 992614"/>
              <a:gd name="connsiteY2" fmla="*/ 1580321 h 2644054"/>
              <a:gd name="connsiteX3" fmla="*/ 114938 w 992614"/>
              <a:gd name="connsiteY3" fmla="*/ 2345635 h 2644054"/>
              <a:gd name="connsiteX4" fmla="*/ 432990 w 992614"/>
              <a:gd name="connsiteY4" fmla="*/ 2643808 h 2644054"/>
              <a:gd name="connsiteX5" fmla="*/ 810677 w 992614"/>
              <a:gd name="connsiteY5" fmla="*/ 2305878 h 2644054"/>
              <a:gd name="connsiteX6" fmla="*/ 959764 w 992614"/>
              <a:gd name="connsiteY6" fmla="*/ 1789043 h 2644054"/>
              <a:gd name="connsiteX7" fmla="*/ 989582 w 992614"/>
              <a:gd name="connsiteY7" fmla="*/ 1212574 h 2644054"/>
              <a:gd name="connsiteX8" fmla="*/ 910068 w 992614"/>
              <a:gd name="connsiteY8" fmla="*/ 665921 h 2644054"/>
              <a:gd name="connsiteX9" fmla="*/ 792902 w 992614"/>
              <a:gd name="connsiteY9" fmla="*/ 237259 h 2644054"/>
              <a:gd name="connsiteX10" fmla="*/ 524817 w 992614"/>
              <a:gd name="connsiteY10" fmla="*/ 154096 h 2644054"/>
              <a:gd name="connsiteX0" fmla="*/ 472747 w 992614"/>
              <a:gd name="connsiteY0" fmla="*/ 5847 h 2649901"/>
              <a:gd name="connsiteX1" fmla="*/ 45363 w 992614"/>
              <a:gd name="connsiteY1" fmla="*/ 880490 h 2649901"/>
              <a:gd name="connsiteX2" fmla="*/ 5607 w 992614"/>
              <a:gd name="connsiteY2" fmla="*/ 1586168 h 2649901"/>
              <a:gd name="connsiteX3" fmla="*/ 114938 w 992614"/>
              <a:gd name="connsiteY3" fmla="*/ 2351482 h 2649901"/>
              <a:gd name="connsiteX4" fmla="*/ 432990 w 992614"/>
              <a:gd name="connsiteY4" fmla="*/ 2649655 h 2649901"/>
              <a:gd name="connsiteX5" fmla="*/ 810677 w 992614"/>
              <a:gd name="connsiteY5" fmla="*/ 2311725 h 2649901"/>
              <a:gd name="connsiteX6" fmla="*/ 959764 w 992614"/>
              <a:gd name="connsiteY6" fmla="*/ 1794890 h 2649901"/>
              <a:gd name="connsiteX7" fmla="*/ 989582 w 992614"/>
              <a:gd name="connsiteY7" fmla="*/ 1218421 h 2649901"/>
              <a:gd name="connsiteX8" fmla="*/ 910068 w 992614"/>
              <a:gd name="connsiteY8" fmla="*/ 671768 h 2649901"/>
              <a:gd name="connsiteX9" fmla="*/ 792902 w 992614"/>
              <a:gd name="connsiteY9" fmla="*/ 243106 h 2649901"/>
              <a:gd name="connsiteX10" fmla="*/ 598666 w 992614"/>
              <a:gd name="connsiteY10" fmla="*/ 7479 h 2649901"/>
              <a:gd name="connsiteX0" fmla="*/ 472747 w 992614"/>
              <a:gd name="connsiteY0" fmla="*/ 8943 h 2652997"/>
              <a:gd name="connsiteX1" fmla="*/ 45363 w 992614"/>
              <a:gd name="connsiteY1" fmla="*/ 883586 h 2652997"/>
              <a:gd name="connsiteX2" fmla="*/ 5607 w 992614"/>
              <a:gd name="connsiteY2" fmla="*/ 1589264 h 2652997"/>
              <a:gd name="connsiteX3" fmla="*/ 114938 w 992614"/>
              <a:gd name="connsiteY3" fmla="*/ 2354578 h 2652997"/>
              <a:gd name="connsiteX4" fmla="*/ 432990 w 992614"/>
              <a:gd name="connsiteY4" fmla="*/ 2652751 h 2652997"/>
              <a:gd name="connsiteX5" fmla="*/ 810677 w 992614"/>
              <a:gd name="connsiteY5" fmla="*/ 2314821 h 2652997"/>
              <a:gd name="connsiteX6" fmla="*/ 959764 w 992614"/>
              <a:gd name="connsiteY6" fmla="*/ 1797986 h 2652997"/>
              <a:gd name="connsiteX7" fmla="*/ 989582 w 992614"/>
              <a:gd name="connsiteY7" fmla="*/ 1221517 h 2652997"/>
              <a:gd name="connsiteX8" fmla="*/ 910068 w 992614"/>
              <a:gd name="connsiteY8" fmla="*/ 674864 h 2652997"/>
              <a:gd name="connsiteX9" fmla="*/ 805934 w 992614"/>
              <a:gd name="connsiteY9" fmla="*/ 169970 h 2652997"/>
              <a:gd name="connsiteX10" fmla="*/ 598666 w 992614"/>
              <a:gd name="connsiteY10" fmla="*/ 10575 h 2652997"/>
              <a:gd name="connsiteX0" fmla="*/ 472747 w 990312"/>
              <a:gd name="connsiteY0" fmla="*/ 8943 h 2652997"/>
              <a:gd name="connsiteX1" fmla="*/ 45363 w 990312"/>
              <a:gd name="connsiteY1" fmla="*/ 883586 h 2652997"/>
              <a:gd name="connsiteX2" fmla="*/ 5607 w 990312"/>
              <a:gd name="connsiteY2" fmla="*/ 1589264 h 2652997"/>
              <a:gd name="connsiteX3" fmla="*/ 114938 w 990312"/>
              <a:gd name="connsiteY3" fmla="*/ 2354578 h 2652997"/>
              <a:gd name="connsiteX4" fmla="*/ 432990 w 990312"/>
              <a:gd name="connsiteY4" fmla="*/ 2652751 h 2652997"/>
              <a:gd name="connsiteX5" fmla="*/ 810677 w 990312"/>
              <a:gd name="connsiteY5" fmla="*/ 2314821 h 2652997"/>
              <a:gd name="connsiteX6" fmla="*/ 959764 w 990312"/>
              <a:gd name="connsiteY6" fmla="*/ 1797986 h 2652997"/>
              <a:gd name="connsiteX7" fmla="*/ 989582 w 990312"/>
              <a:gd name="connsiteY7" fmla="*/ 1221517 h 2652997"/>
              <a:gd name="connsiteX8" fmla="*/ 944820 w 990312"/>
              <a:gd name="connsiteY8" fmla="*/ 622705 h 2652997"/>
              <a:gd name="connsiteX9" fmla="*/ 805934 w 990312"/>
              <a:gd name="connsiteY9" fmla="*/ 169970 h 2652997"/>
              <a:gd name="connsiteX10" fmla="*/ 598666 w 990312"/>
              <a:gd name="connsiteY10" fmla="*/ 10575 h 2652997"/>
              <a:gd name="connsiteX0" fmla="*/ 471815 w 998068"/>
              <a:gd name="connsiteY0" fmla="*/ 0 h 2736335"/>
              <a:gd name="connsiteX1" fmla="*/ 53119 w 998068"/>
              <a:gd name="connsiteY1" fmla="*/ 966924 h 2736335"/>
              <a:gd name="connsiteX2" fmla="*/ 13363 w 998068"/>
              <a:gd name="connsiteY2" fmla="*/ 1672602 h 2736335"/>
              <a:gd name="connsiteX3" fmla="*/ 122694 w 998068"/>
              <a:gd name="connsiteY3" fmla="*/ 2437916 h 2736335"/>
              <a:gd name="connsiteX4" fmla="*/ 440746 w 998068"/>
              <a:gd name="connsiteY4" fmla="*/ 2736089 h 2736335"/>
              <a:gd name="connsiteX5" fmla="*/ 818433 w 998068"/>
              <a:gd name="connsiteY5" fmla="*/ 2398159 h 2736335"/>
              <a:gd name="connsiteX6" fmla="*/ 967520 w 998068"/>
              <a:gd name="connsiteY6" fmla="*/ 1881324 h 2736335"/>
              <a:gd name="connsiteX7" fmla="*/ 997338 w 998068"/>
              <a:gd name="connsiteY7" fmla="*/ 1304855 h 2736335"/>
              <a:gd name="connsiteX8" fmla="*/ 952576 w 998068"/>
              <a:gd name="connsiteY8" fmla="*/ 706043 h 2736335"/>
              <a:gd name="connsiteX9" fmla="*/ 813690 w 998068"/>
              <a:gd name="connsiteY9" fmla="*/ 253308 h 2736335"/>
              <a:gd name="connsiteX10" fmla="*/ 606422 w 998068"/>
              <a:gd name="connsiteY10" fmla="*/ 93913 h 2736335"/>
              <a:gd name="connsiteX0" fmla="*/ 519854 w 1046107"/>
              <a:gd name="connsiteY0" fmla="*/ 0 h 2736335"/>
              <a:gd name="connsiteX1" fmla="*/ 31653 w 1046107"/>
              <a:gd name="connsiteY1" fmla="*/ 778350 h 2736335"/>
              <a:gd name="connsiteX2" fmla="*/ 61402 w 1046107"/>
              <a:gd name="connsiteY2" fmla="*/ 1672602 h 2736335"/>
              <a:gd name="connsiteX3" fmla="*/ 170733 w 1046107"/>
              <a:gd name="connsiteY3" fmla="*/ 2437916 h 2736335"/>
              <a:gd name="connsiteX4" fmla="*/ 488785 w 1046107"/>
              <a:gd name="connsiteY4" fmla="*/ 2736089 h 2736335"/>
              <a:gd name="connsiteX5" fmla="*/ 866472 w 1046107"/>
              <a:gd name="connsiteY5" fmla="*/ 2398159 h 2736335"/>
              <a:gd name="connsiteX6" fmla="*/ 1015559 w 1046107"/>
              <a:gd name="connsiteY6" fmla="*/ 1881324 h 2736335"/>
              <a:gd name="connsiteX7" fmla="*/ 1045377 w 1046107"/>
              <a:gd name="connsiteY7" fmla="*/ 1304855 h 2736335"/>
              <a:gd name="connsiteX8" fmla="*/ 1000615 w 1046107"/>
              <a:gd name="connsiteY8" fmla="*/ 706043 h 2736335"/>
              <a:gd name="connsiteX9" fmla="*/ 861729 w 1046107"/>
              <a:gd name="connsiteY9" fmla="*/ 253308 h 2736335"/>
              <a:gd name="connsiteX10" fmla="*/ 654461 w 1046107"/>
              <a:gd name="connsiteY10" fmla="*/ 93913 h 2736335"/>
              <a:gd name="connsiteX0" fmla="*/ 526208 w 1052461"/>
              <a:gd name="connsiteY0" fmla="*/ 0 h 2736321"/>
              <a:gd name="connsiteX1" fmla="*/ 38007 w 1052461"/>
              <a:gd name="connsiteY1" fmla="*/ 778350 h 2736321"/>
              <a:gd name="connsiteX2" fmla="*/ 48208 w 1052461"/>
              <a:gd name="connsiteY2" fmla="*/ 1720749 h 2736321"/>
              <a:gd name="connsiteX3" fmla="*/ 177087 w 1052461"/>
              <a:gd name="connsiteY3" fmla="*/ 2437916 h 2736321"/>
              <a:gd name="connsiteX4" fmla="*/ 495139 w 1052461"/>
              <a:gd name="connsiteY4" fmla="*/ 2736089 h 2736321"/>
              <a:gd name="connsiteX5" fmla="*/ 872826 w 1052461"/>
              <a:gd name="connsiteY5" fmla="*/ 2398159 h 2736321"/>
              <a:gd name="connsiteX6" fmla="*/ 1021913 w 1052461"/>
              <a:gd name="connsiteY6" fmla="*/ 1881324 h 2736321"/>
              <a:gd name="connsiteX7" fmla="*/ 1051731 w 1052461"/>
              <a:gd name="connsiteY7" fmla="*/ 1304855 h 2736321"/>
              <a:gd name="connsiteX8" fmla="*/ 1006969 w 1052461"/>
              <a:gd name="connsiteY8" fmla="*/ 706043 h 2736321"/>
              <a:gd name="connsiteX9" fmla="*/ 868083 w 1052461"/>
              <a:gd name="connsiteY9" fmla="*/ 253308 h 2736321"/>
              <a:gd name="connsiteX10" fmla="*/ 660815 w 1052461"/>
              <a:gd name="connsiteY10" fmla="*/ 93913 h 2736321"/>
              <a:gd name="connsiteX0" fmla="*/ 528107 w 1054360"/>
              <a:gd name="connsiteY0" fmla="*/ 0 h 2736141"/>
              <a:gd name="connsiteX1" fmla="*/ 39906 w 1054360"/>
              <a:gd name="connsiteY1" fmla="*/ 778350 h 2736141"/>
              <a:gd name="connsiteX2" fmla="*/ 50107 w 1054360"/>
              <a:gd name="connsiteY2" fmla="*/ 1720749 h 2736141"/>
              <a:gd name="connsiteX3" fmla="*/ 224599 w 1054360"/>
              <a:gd name="connsiteY3" fmla="*/ 2417855 h 2736141"/>
              <a:gd name="connsiteX4" fmla="*/ 497038 w 1054360"/>
              <a:gd name="connsiteY4" fmla="*/ 2736089 h 2736141"/>
              <a:gd name="connsiteX5" fmla="*/ 874725 w 1054360"/>
              <a:gd name="connsiteY5" fmla="*/ 2398159 h 2736141"/>
              <a:gd name="connsiteX6" fmla="*/ 1023812 w 1054360"/>
              <a:gd name="connsiteY6" fmla="*/ 1881324 h 2736141"/>
              <a:gd name="connsiteX7" fmla="*/ 1053630 w 1054360"/>
              <a:gd name="connsiteY7" fmla="*/ 1304855 h 2736141"/>
              <a:gd name="connsiteX8" fmla="*/ 1008868 w 1054360"/>
              <a:gd name="connsiteY8" fmla="*/ 706043 h 2736141"/>
              <a:gd name="connsiteX9" fmla="*/ 869982 w 1054360"/>
              <a:gd name="connsiteY9" fmla="*/ 253308 h 2736141"/>
              <a:gd name="connsiteX10" fmla="*/ 662714 w 1054360"/>
              <a:gd name="connsiteY10" fmla="*/ 93913 h 2736141"/>
              <a:gd name="connsiteX0" fmla="*/ 528107 w 1054360"/>
              <a:gd name="connsiteY0" fmla="*/ 0 h 2704054"/>
              <a:gd name="connsiteX1" fmla="*/ 39906 w 1054360"/>
              <a:gd name="connsiteY1" fmla="*/ 778350 h 2704054"/>
              <a:gd name="connsiteX2" fmla="*/ 50107 w 1054360"/>
              <a:gd name="connsiteY2" fmla="*/ 1720749 h 2704054"/>
              <a:gd name="connsiteX3" fmla="*/ 224599 w 1054360"/>
              <a:gd name="connsiteY3" fmla="*/ 2417855 h 2704054"/>
              <a:gd name="connsiteX4" fmla="*/ 531790 w 1054360"/>
              <a:gd name="connsiteY4" fmla="*/ 2703992 h 2704054"/>
              <a:gd name="connsiteX5" fmla="*/ 874725 w 1054360"/>
              <a:gd name="connsiteY5" fmla="*/ 2398159 h 2704054"/>
              <a:gd name="connsiteX6" fmla="*/ 1023812 w 1054360"/>
              <a:gd name="connsiteY6" fmla="*/ 1881324 h 2704054"/>
              <a:gd name="connsiteX7" fmla="*/ 1053630 w 1054360"/>
              <a:gd name="connsiteY7" fmla="*/ 1304855 h 2704054"/>
              <a:gd name="connsiteX8" fmla="*/ 1008868 w 1054360"/>
              <a:gd name="connsiteY8" fmla="*/ 706043 h 2704054"/>
              <a:gd name="connsiteX9" fmla="*/ 869982 w 1054360"/>
              <a:gd name="connsiteY9" fmla="*/ 253308 h 2704054"/>
              <a:gd name="connsiteX10" fmla="*/ 662714 w 1054360"/>
              <a:gd name="connsiteY10" fmla="*/ 93913 h 2704054"/>
              <a:gd name="connsiteX0" fmla="*/ 528107 w 1053635"/>
              <a:gd name="connsiteY0" fmla="*/ 0 h 2704054"/>
              <a:gd name="connsiteX1" fmla="*/ 39906 w 1053635"/>
              <a:gd name="connsiteY1" fmla="*/ 778350 h 2704054"/>
              <a:gd name="connsiteX2" fmla="*/ 50107 w 1053635"/>
              <a:gd name="connsiteY2" fmla="*/ 1720749 h 2704054"/>
              <a:gd name="connsiteX3" fmla="*/ 224599 w 1053635"/>
              <a:gd name="connsiteY3" fmla="*/ 2417855 h 2704054"/>
              <a:gd name="connsiteX4" fmla="*/ 531790 w 1053635"/>
              <a:gd name="connsiteY4" fmla="*/ 2703992 h 2704054"/>
              <a:gd name="connsiteX5" fmla="*/ 874725 w 1053635"/>
              <a:gd name="connsiteY5" fmla="*/ 2398159 h 2704054"/>
              <a:gd name="connsiteX6" fmla="*/ 1010780 w 1053635"/>
              <a:gd name="connsiteY6" fmla="*/ 1861263 h 2704054"/>
              <a:gd name="connsiteX7" fmla="*/ 1053630 w 1053635"/>
              <a:gd name="connsiteY7" fmla="*/ 1304855 h 2704054"/>
              <a:gd name="connsiteX8" fmla="*/ 1008868 w 1053635"/>
              <a:gd name="connsiteY8" fmla="*/ 706043 h 2704054"/>
              <a:gd name="connsiteX9" fmla="*/ 869982 w 1053635"/>
              <a:gd name="connsiteY9" fmla="*/ 253308 h 2704054"/>
              <a:gd name="connsiteX10" fmla="*/ 662714 w 1053635"/>
              <a:gd name="connsiteY10" fmla="*/ 93913 h 2704054"/>
              <a:gd name="connsiteX0" fmla="*/ 528107 w 1029131"/>
              <a:gd name="connsiteY0" fmla="*/ 0 h 2704054"/>
              <a:gd name="connsiteX1" fmla="*/ 39906 w 1029131"/>
              <a:gd name="connsiteY1" fmla="*/ 778350 h 2704054"/>
              <a:gd name="connsiteX2" fmla="*/ 50107 w 1029131"/>
              <a:gd name="connsiteY2" fmla="*/ 1720749 h 2704054"/>
              <a:gd name="connsiteX3" fmla="*/ 224599 w 1029131"/>
              <a:gd name="connsiteY3" fmla="*/ 2417855 h 2704054"/>
              <a:gd name="connsiteX4" fmla="*/ 531790 w 1029131"/>
              <a:gd name="connsiteY4" fmla="*/ 2703992 h 2704054"/>
              <a:gd name="connsiteX5" fmla="*/ 874725 w 1029131"/>
              <a:gd name="connsiteY5" fmla="*/ 2398159 h 2704054"/>
              <a:gd name="connsiteX6" fmla="*/ 1010780 w 1029131"/>
              <a:gd name="connsiteY6" fmla="*/ 1861263 h 2704054"/>
              <a:gd name="connsiteX7" fmla="*/ 1027566 w 1029131"/>
              <a:gd name="connsiteY7" fmla="*/ 1284794 h 2704054"/>
              <a:gd name="connsiteX8" fmla="*/ 1008868 w 1029131"/>
              <a:gd name="connsiteY8" fmla="*/ 706043 h 2704054"/>
              <a:gd name="connsiteX9" fmla="*/ 869982 w 1029131"/>
              <a:gd name="connsiteY9" fmla="*/ 253308 h 2704054"/>
              <a:gd name="connsiteX10" fmla="*/ 662714 w 1029131"/>
              <a:gd name="connsiteY10" fmla="*/ 9391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69982 w 1030072"/>
              <a:gd name="connsiteY9" fmla="*/ 253308 h 2704054"/>
              <a:gd name="connsiteX10" fmla="*/ 662714 w 1030072"/>
              <a:gd name="connsiteY10" fmla="*/ 9391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59122 w 1030072"/>
              <a:gd name="connsiteY9" fmla="*/ 265345 h 2704054"/>
              <a:gd name="connsiteX10" fmla="*/ 662714 w 1030072"/>
              <a:gd name="connsiteY10" fmla="*/ 9391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59122 w 1030072"/>
              <a:gd name="connsiteY9" fmla="*/ 265345 h 2704054"/>
              <a:gd name="connsiteX10" fmla="*/ 677918 w 1030072"/>
              <a:gd name="connsiteY10" fmla="*/ 2169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72154 w 1030072"/>
              <a:gd name="connsiteY9" fmla="*/ 205162 h 2704054"/>
              <a:gd name="connsiteX10" fmla="*/ 677918 w 1030072"/>
              <a:gd name="connsiteY10" fmla="*/ 2169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72154 w 1030072"/>
              <a:gd name="connsiteY9" fmla="*/ 205162 h 2704054"/>
              <a:gd name="connsiteX10" fmla="*/ 677918 w 1030072"/>
              <a:gd name="connsiteY10" fmla="*/ 2169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72154 w 1030072"/>
              <a:gd name="connsiteY9" fmla="*/ 205162 h 2704054"/>
              <a:gd name="connsiteX10" fmla="*/ 677918 w 1030072"/>
              <a:gd name="connsiteY10" fmla="*/ 2169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72154 w 1030072"/>
              <a:gd name="connsiteY9" fmla="*/ 205162 h 2704054"/>
              <a:gd name="connsiteX10" fmla="*/ 662714 w 1030072"/>
              <a:gd name="connsiteY10" fmla="*/ 57803 h 2704054"/>
              <a:gd name="connsiteX0" fmla="*/ 528107 w 1030072"/>
              <a:gd name="connsiteY0" fmla="*/ 0 h 2704054"/>
              <a:gd name="connsiteX1" fmla="*/ 39906 w 1030072"/>
              <a:gd name="connsiteY1" fmla="*/ 778350 h 2704054"/>
              <a:gd name="connsiteX2" fmla="*/ 50107 w 1030072"/>
              <a:gd name="connsiteY2" fmla="*/ 1720749 h 2704054"/>
              <a:gd name="connsiteX3" fmla="*/ 224599 w 1030072"/>
              <a:gd name="connsiteY3" fmla="*/ 2417855 h 2704054"/>
              <a:gd name="connsiteX4" fmla="*/ 531790 w 1030072"/>
              <a:gd name="connsiteY4" fmla="*/ 2703992 h 2704054"/>
              <a:gd name="connsiteX5" fmla="*/ 874725 w 1030072"/>
              <a:gd name="connsiteY5" fmla="*/ 2398159 h 2704054"/>
              <a:gd name="connsiteX6" fmla="*/ 1010780 w 1030072"/>
              <a:gd name="connsiteY6" fmla="*/ 1861263 h 2704054"/>
              <a:gd name="connsiteX7" fmla="*/ 1027566 w 1030072"/>
              <a:gd name="connsiteY7" fmla="*/ 1284794 h 2704054"/>
              <a:gd name="connsiteX8" fmla="*/ 995836 w 1030072"/>
              <a:gd name="connsiteY8" fmla="*/ 706043 h 2704054"/>
              <a:gd name="connsiteX9" fmla="*/ 865638 w 1030072"/>
              <a:gd name="connsiteY9" fmla="*/ 173064 h 2704054"/>
              <a:gd name="connsiteX10" fmla="*/ 662714 w 1030072"/>
              <a:gd name="connsiteY10" fmla="*/ 57803 h 2704054"/>
              <a:gd name="connsiteX0" fmla="*/ 528107 w 1030072"/>
              <a:gd name="connsiteY0" fmla="*/ 5588 h 2709642"/>
              <a:gd name="connsiteX1" fmla="*/ 39906 w 1030072"/>
              <a:gd name="connsiteY1" fmla="*/ 783938 h 2709642"/>
              <a:gd name="connsiteX2" fmla="*/ 50107 w 1030072"/>
              <a:gd name="connsiteY2" fmla="*/ 1726337 h 2709642"/>
              <a:gd name="connsiteX3" fmla="*/ 224599 w 1030072"/>
              <a:gd name="connsiteY3" fmla="*/ 2423443 h 2709642"/>
              <a:gd name="connsiteX4" fmla="*/ 531790 w 1030072"/>
              <a:gd name="connsiteY4" fmla="*/ 2709580 h 2709642"/>
              <a:gd name="connsiteX5" fmla="*/ 874725 w 1030072"/>
              <a:gd name="connsiteY5" fmla="*/ 2403747 h 2709642"/>
              <a:gd name="connsiteX6" fmla="*/ 1010780 w 1030072"/>
              <a:gd name="connsiteY6" fmla="*/ 1866851 h 2709642"/>
              <a:gd name="connsiteX7" fmla="*/ 1027566 w 1030072"/>
              <a:gd name="connsiteY7" fmla="*/ 1290382 h 2709642"/>
              <a:gd name="connsiteX8" fmla="*/ 995836 w 1030072"/>
              <a:gd name="connsiteY8" fmla="*/ 711631 h 2709642"/>
              <a:gd name="connsiteX9" fmla="*/ 865638 w 1030072"/>
              <a:gd name="connsiteY9" fmla="*/ 178652 h 2709642"/>
              <a:gd name="connsiteX10" fmla="*/ 673574 w 1030072"/>
              <a:gd name="connsiteY10" fmla="*/ 11232 h 2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0072" h="2709642">
                <a:moveTo>
                  <a:pt x="528107" y="5588"/>
                </a:moveTo>
                <a:cubicBezTo>
                  <a:pt x="254780" y="279743"/>
                  <a:pt x="119573" y="497147"/>
                  <a:pt x="39906" y="783938"/>
                </a:cubicBezTo>
                <a:cubicBezTo>
                  <a:pt x="-39761" y="1070729"/>
                  <a:pt x="19325" y="1453086"/>
                  <a:pt x="50107" y="1726337"/>
                </a:cubicBezTo>
                <a:cubicBezTo>
                  <a:pt x="80889" y="1999588"/>
                  <a:pt x="144319" y="2259569"/>
                  <a:pt x="224599" y="2423443"/>
                </a:cubicBezTo>
                <a:cubicBezTo>
                  <a:pt x="304879" y="2587317"/>
                  <a:pt x="423436" y="2712863"/>
                  <a:pt x="531790" y="2709580"/>
                </a:cubicBezTo>
                <a:cubicBezTo>
                  <a:pt x="640144" y="2706297"/>
                  <a:pt x="794893" y="2544202"/>
                  <a:pt x="874725" y="2403747"/>
                </a:cubicBezTo>
                <a:cubicBezTo>
                  <a:pt x="954557" y="2263292"/>
                  <a:pt x="985307" y="2052412"/>
                  <a:pt x="1010780" y="1866851"/>
                </a:cubicBezTo>
                <a:cubicBezTo>
                  <a:pt x="1036253" y="1681290"/>
                  <a:pt x="1030057" y="1482919"/>
                  <a:pt x="1027566" y="1290382"/>
                </a:cubicBezTo>
                <a:cubicBezTo>
                  <a:pt x="1025075" y="1097845"/>
                  <a:pt x="1022824" y="896919"/>
                  <a:pt x="995836" y="711631"/>
                </a:cubicBezTo>
                <a:cubicBezTo>
                  <a:pt x="968848" y="526343"/>
                  <a:pt x="934553" y="245232"/>
                  <a:pt x="865638" y="178652"/>
                </a:cubicBezTo>
                <a:cubicBezTo>
                  <a:pt x="805411" y="92010"/>
                  <a:pt x="712502" y="-39292"/>
                  <a:pt x="673574" y="11232"/>
                </a:cubicBezTo>
              </a:path>
            </a:pathLst>
          </a:custGeom>
          <a:noFill/>
          <a:ln w="50800">
            <a:gradFill>
              <a:gsLst>
                <a:gs pos="0">
                  <a:srgbClr val="03D4A8"/>
                </a:gs>
                <a:gs pos="25000">
                  <a:srgbClr val="21D6E0"/>
                </a:gs>
                <a:gs pos="75000">
                  <a:srgbClr val="0087E6"/>
                </a:gs>
                <a:gs pos="100000">
                  <a:srgbClr val="005CBF"/>
                </a:gs>
              </a:gsLst>
              <a:lin ang="5400000" scaled="0"/>
            </a:gradFill>
          </a:ln>
          <a:effectLst>
            <a:outerShdw blurRad="50800" dist="38100" dir="2700000" algn="tl" rotWithShape="0">
              <a:prstClr val="black">
                <a:alpha val="40000"/>
              </a:prstClr>
            </a:outerShdw>
          </a:effectLst>
          <a:scene3d>
            <a:camera prst="orthographicFront"/>
            <a:lightRig rig="soft" dir="t"/>
          </a:scene3d>
          <a:sp3d prstMaterial="matte">
            <a:bevelT/>
          </a:sp3d>
        </p:spPr>
        <p:txBody>
          <a:bodyPr rtlCol="0" anchor="ctr"/>
          <a:lstStyle/>
          <a:p>
            <a:pPr algn="ctr"/>
            <a:endParaRPr lang="en-US"/>
          </a:p>
        </p:txBody>
      </p:sp>
    </p:spTree>
    <p:extLst>
      <p:ext uri="{BB962C8B-B14F-4D97-AF65-F5344CB8AC3E}">
        <p14:creationId xmlns:p14="http://schemas.microsoft.com/office/powerpoint/2010/main" val="2369467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a:t>
            </a:r>
            <a:endParaRPr lang="en-US" dirty="0"/>
          </a:p>
        </p:txBody>
      </p:sp>
      <p:sp>
        <p:nvSpPr>
          <p:cNvPr id="3" name="Content Placeholder 2"/>
          <p:cNvSpPr>
            <a:spLocks noGrp="1"/>
          </p:cNvSpPr>
          <p:nvPr>
            <p:ph idx="1"/>
          </p:nvPr>
        </p:nvSpPr>
        <p:spPr>
          <a:xfrm>
            <a:off x="457200" y="1127001"/>
            <a:ext cx="8337176" cy="1454340"/>
          </a:xfrm>
        </p:spPr>
        <p:txBody>
          <a:bodyPr/>
          <a:lstStyle/>
          <a:p>
            <a:pPr marL="514350" indent="-514350">
              <a:buFont typeface="+mj-lt"/>
              <a:buAutoNum type="arabicPeriod"/>
            </a:pPr>
            <a:r>
              <a:rPr lang="en-US" dirty="0" smtClean="0"/>
              <a:t>Somehow find silhouettes in images</a:t>
            </a:r>
          </a:p>
          <a:p>
            <a:pPr marL="457200" lvl="1" indent="0">
              <a:buNone/>
            </a:pPr>
            <a:r>
              <a:rPr lang="en-US" dirty="0" smtClean="0"/>
              <a:t> (and hope that it will correspond to real objects)</a:t>
            </a:r>
          </a:p>
          <a:p>
            <a:pPr marL="514350" indent="-514350">
              <a:buFont typeface="+mj-lt"/>
              <a:buAutoNum type="arabicPeriod"/>
            </a:pPr>
            <a:r>
              <a:rPr lang="en-US" dirty="0" smtClean="0"/>
              <a:t>Blend (</a:t>
            </a:r>
            <a:r>
              <a:rPr lang="en-US" i="1" dirty="0" smtClean="0"/>
              <a:t>aka</a:t>
            </a:r>
            <a:r>
              <a:rPr lang="en-US" dirty="0" smtClean="0"/>
              <a:t> </a:t>
            </a:r>
            <a:r>
              <a:rPr lang="en-US" dirty="0"/>
              <a:t>filter) </a:t>
            </a:r>
            <a:r>
              <a:rPr lang="en-US" dirty="0" smtClean="0"/>
              <a:t>colors around the silhouettes</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593677" y="2770495"/>
            <a:ext cx="2133600" cy="21336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119" y="2770495"/>
            <a:ext cx="2133600" cy="2133600"/>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35000"/>
                    </a14:imgEffect>
                  </a14:imgLayer>
                </a14:imgProps>
              </a:ext>
              <a:ext uri="{28A0092B-C50C-407E-A947-70E740481C1C}">
                <a14:useLocalDpi xmlns:a14="http://schemas.microsoft.com/office/drawing/2010/main" val="0"/>
              </a:ext>
            </a:extLst>
          </a:blip>
          <a:stretch>
            <a:fillRect/>
          </a:stretch>
        </p:blipFill>
        <p:spPr>
          <a:xfrm>
            <a:off x="6422130" y="2770495"/>
            <a:ext cx="2133600" cy="2133600"/>
          </a:xfrm>
          <a:prstGeom prst="rect">
            <a:avLst/>
          </a:prstGeom>
          <a:effectLst>
            <a:outerShdw blurRad="50800" dist="38100" dir="2700000" algn="tl" rotWithShape="0">
              <a:prstClr val="black">
                <a:alpha val="40000"/>
              </a:prstClr>
            </a:outerShdw>
          </a:effectLst>
        </p:spPr>
      </p:pic>
      <p:sp>
        <p:nvSpPr>
          <p:cNvPr id="7" name="Right Arrow 6"/>
          <p:cNvSpPr>
            <a:spLocks noChangeAspect="1"/>
          </p:cNvSpPr>
          <p:nvPr/>
        </p:nvSpPr>
        <p:spPr bwMode="auto">
          <a:xfrm>
            <a:off x="2819400" y="3638550"/>
            <a:ext cx="623087" cy="549040"/>
          </a:xfrm>
          <a:prstGeom prst="rightArrow">
            <a:avLst/>
          </a:prstGeom>
          <a:gradFill flip="none" rotWithShape="1">
            <a:gsLst>
              <a:gs pos="0">
                <a:srgbClr val="FFF200"/>
              </a:gs>
              <a:gs pos="45000">
                <a:srgbClr val="FF7A00"/>
              </a:gs>
              <a:gs pos="70000">
                <a:srgbClr val="FF0300"/>
              </a:gs>
              <a:gs pos="100000">
                <a:srgbClr val="4D0808">
                  <a:alpha val="77000"/>
                </a:srgbClr>
              </a:gs>
            </a:gsLst>
            <a:lin ang="2700000" scaled="1"/>
            <a:tileRect/>
          </a:gradFill>
          <a:ln>
            <a:noFill/>
          </a:ln>
          <a:effectLst>
            <a:innerShdw blurRad="114300">
              <a:prstClr val="black"/>
            </a:inn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1" hangingPunct="1">
              <a:lnSpc>
                <a:spcPct val="11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Helvetica" pitchFamily="34" charset="0"/>
              <a:ea typeface="굴림" pitchFamily="50" charset="-127"/>
            </a:endParaRPr>
          </a:p>
        </p:txBody>
      </p:sp>
      <p:sp>
        <p:nvSpPr>
          <p:cNvPr id="8" name="Right Arrow 7"/>
          <p:cNvSpPr>
            <a:spLocks noChangeAspect="1"/>
          </p:cNvSpPr>
          <p:nvPr/>
        </p:nvSpPr>
        <p:spPr bwMode="auto">
          <a:xfrm>
            <a:off x="5755992" y="3640822"/>
            <a:ext cx="623087" cy="549040"/>
          </a:xfrm>
          <a:prstGeom prst="rightArrow">
            <a:avLst/>
          </a:prstGeom>
          <a:gradFill flip="none" rotWithShape="1">
            <a:gsLst>
              <a:gs pos="0">
                <a:srgbClr val="FFF200"/>
              </a:gs>
              <a:gs pos="45000">
                <a:srgbClr val="FF7A00"/>
              </a:gs>
              <a:gs pos="70000">
                <a:srgbClr val="FF0300"/>
              </a:gs>
              <a:gs pos="100000">
                <a:srgbClr val="4D0808">
                  <a:alpha val="77000"/>
                </a:srgbClr>
              </a:gs>
            </a:gsLst>
            <a:lin ang="2700000" scaled="1"/>
            <a:tileRect/>
          </a:gradFill>
          <a:ln>
            <a:noFill/>
          </a:ln>
          <a:effectLst>
            <a:innerShdw blurRad="114300">
              <a:prstClr val="black"/>
            </a:inn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defTabSz="914400" rtl="0" eaLnBrk="1" fontAlgn="base" latinLnBrk="1" hangingPunct="1">
              <a:lnSpc>
                <a:spcPct val="11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Helvetica" pitchFamily="34" charset="0"/>
              <a:ea typeface="굴림" pitchFamily="50" charset="-127"/>
            </a:endParaRPr>
          </a:p>
        </p:txBody>
      </p:sp>
    </p:spTree>
    <p:extLst>
      <p:ext uri="{BB962C8B-B14F-4D97-AF65-F5344CB8AC3E}">
        <p14:creationId xmlns:p14="http://schemas.microsoft.com/office/powerpoint/2010/main" val="2332005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dirty="0" smtClean="0"/>
              <a:t>Meaningful similarities between</a:t>
            </a:r>
            <a:r>
              <a:rPr lang="en-US" sz="2000" dirty="0" smtClean="0">
                <a:latin typeface="Consolas" pitchFamily="49" charset="0"/>
                <a:cs typeface="Consolas" pitchFamily="49" charset="0"/>
              </a:rPr>
              <a:t>...</a:t>
            </a:r>
            <a:endParaRPr lang="en-US" dirty="0">
              <a:latin typeface="Consolas" pitchFamily="49" charset="0"/>
              <a:cs typeface="Consolas" pitchFamily="49" charset="0"/>
            </a:endParaRPr>
          </a:p>
        </p:txBody>
      </p:sp>
      <p:sp>
        <p:nvSpPr>
          <p:cNvPr id="3" name="Content Placeholder 2"/>
          <p:cNvSpPr>
            <a:spLocks noGrp="1"/>
          </p:cNvSpPr>
          <p:nvPr>
            <p:ph idx="1"/>
          </p:nvPr>
        </p:nvSpPr>
        <p:spPr/>
        <p:txBody>
          <a:bodyPr/>
          <a:lstStyle/>
          <a:p>
            <a:r>
              <a:rPr lang="en-US" dirty="0"/>
              <a:t>post-pro­cessing </a:t>
            </a:r>
            <a:r>
              <a:rPr lang="en-US" dirty="0" smtClean="0"/>
              <a:t>antialiasing</a:t>
            </a:r>
          </a:p>
          <a:p>
            <a:r>
              <a:rPr lang="en-US" dirty="0" smtClean="0"/>
              <a:t>super-resolution</a:t>
            </a:r>
          </a:p>
          <a:p>
            <a:pPr lvl="1"/>
            <a:r>
              <a:rPr lang="en-US" sz="2000" dirty="0" err="1"/>
              <a:t>Raanan</a:t>
            </a:r>
            <a:r>
              <a:rPr lang="en-US" sz="2000" dirty="0"/>
              <a:t> </a:t>
            </a:r>
            <a:r>
              <a:rPr lang="en-US" sz="2000" dirty="0" err="1" smtClean="0"/>
              <a:t>Fattal</a:t>
            </a:r>
            <a:r>
              <a:rPr lang="en-US" sz="2000" dirty="0" smtClean="0"/>
              <a:t>. </a:t>
            </a:r>
            <a:r>
              <a:rPr lang="en-US" sz="2000" dirty="0"/>
              <a:t>Image Upsampling </a:t>
            </a:r>
            <a:r>
              <a:rPr lang="en-US" sz="2000" dirty="0" smtClean="0"/>
              <a:t> via </a:t>
            </a:r>
            <a:br>
              <a:rPr lang="en-US" sz="2000" dirty="0" smtClean="0"/>
            </a:br>
            <a:r>
              <a:rPr lang="en-US" sz="2000" dirty="0" smtClean="0"/>
              <a:t>Imposed </a:t>
            </a:r>
            <a:r>
              <a:rPr lang="en-US" sz="2000" dirty="0"/>
              <a:t>Edge </a:t>
            </a:r>
            <a:r>
              <a:rPr lang="en-US" sz="2000" dirty="0" smtClean="0"/>
              <a:t>Statistics. </a:t>
            </a:r>
            <a:r>
              <a:rPr lang="en-US" sz="2000" dirty="0" err="1" smtClean="0"/>
              <a:t>Siggraph</a:t>
            </a:r>
            <a:r>
              <a:rPr lang="en-US" sz="2000" dirty="0" smtClean="0"/>
              <a:t> 2007.</a:t>
            </a:r>
          </a:p>
          <a:p>
            <a:r>
              <a:rPr lang="en-US" dirty="0" smtClean="0"/>
              <a:t>computer vision</a:t>
            </a:r>
          </a:p>
          <a:p>
            <a:pPr marL="0" indent="0">
              <a:buNone/>
            </a:pPr>
            <a:endParaRPr lang="en-US" sz="1400" dirty="0" smtClean="0"/>
          </a:p>
          <a:p>
            <a:pPr>
              <a:buSzPct val="80000"/>
              <a:buBlip>
                <a:blip r:embed="rId3"/>
              </a:buBlip>
            </a:pPr>
            <a:r>
              <a:rPr lang="en-US" dirty="0"/>
              <a:t>r</a:t>
            </a:r>
            <a:r>
              <a:rPr lang="en-US" dirty="0" smtClean="0"/>
              <a:t>ecovered (aka </a:t>
            </a:r>
            <a:r>
              <a:rPr lang="en-US" i="1" dirty="0" smtClean="0"/>
              <a:t>hallucinated</a:t>
            </a:r>
            <a:r>
              <a:rPr lang="en-US" dirty="0" smtClean="0"/>
              <a:t>) silhouette </a:t>
            </a:r>
            <a:r>
              <a:rPr lang="en-US" dirty="0"/>
              <a:t>edges </a:t>
            </a:r>
            <a:r>
              <a:rPr lang="en-US" dirty="0" smtClean="0"/>
              <a:t>are used for image enhancement / recognition</a:t>
            </a:r>
            <a:endParaRPr lang="en-US" dirty="0"/>
          </a:p>
        </p:txBody>
      </p:sp>
      <p:grpSp>
        <p:nvGrpSpPr>
          <p:cNvPr id="55" name="Group 54"/>
          <p:cNvGrpSpPr/>
          <p:nvPr/>
        </p:nvGrpSpPr>
        <p:grpSpPr>
          <a:xfrm>
            <a:off x="5670550" y="1376363"/>
            <a:ext cx="2740025" cy="1900237"/>
            <a:chOff x="5670550" y="1376363"/>
            <a:chExt cx="2740025" cy="1900237"/>
          </a:xfrm>
        </p:grpSpPr>
        <p:sp>
          <p:nvSpPr>
            <p:cNvPr id="5" name="AutoShape 5"/>
            <p:cNvSpPr>
              <a:spLocks noChangeAspect="1" noChangeArrowheads="1" noTextEdit="1"/>
            </p:cNvSpPr>
            <p:nvPr/>
          </p:nvSpPr>
          <p:spPr bwMode="auto">
            <a:xfrm>
              <a:off x="5670550" y="1376363"/>
              <a:ext cx="2740025"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p:nvSpPr>
          <p:spPr bwMode="auto">
            <a:xfrm>
              <a:off x="7512050" y="2189163"/>
              <a:ext cx="795338" cy="330200"/>
            </a:xfrm>
            <a:custGeom>
              <a:avLst/>
              <a:gdLst>
                <a:gd name="T0" fmla="*/ 342 w 501"/>
                <a:gd name="T1" fmla="*/ 11 h 208"/>
                <a:gd name="T2" fmla="*/ 337 w 501"/>
                <a:gd name="T3" fmla="*/ 24 h 208"/>
                <a:gd name="T4" fmla="*/ 315 w 501"/>
                <a:gd name="T5" fmla="*/ 62 h 208"/>
                <a:gd name="T6" fmla="*/ 283 w 501"/>
                <a:gd name="T7" fmla="*/ 111 h 208"/>
                <a:gd name="T8" fmla="*/ 245 w 501"/>
                <a:gd name="T9" fmla="*/ 143 h 208"/>
                <a:gd name="T10" fmla="*/ 215 w 501"/>
                <a:gd name="T11" fmla="*/ 159 h 208"/>
                <a:gd name="T12" fmla="*/ 199 w 501"/>
                <a:gd name="T13" fmla="*/ 162 h 208"/>
                <a:gd name="T14" fmla="*/ 161 w 501"/>
                <a:gd name="T15" fmla="*/ 165 h 208"/>
                <a:gd name="T16" fmla="*/ 121 w 501"/>
                <a:gd name="T17" fmla="*/ 154 h 208"/>
                <a:gd name="T18" fmla="*/ 78 w 501"/>
                <a:gd name="T19" fmla="*/ 132 h 208"/>
                <a:gd name="T20" fmla="*/ 35 w 501"/>
                <a:gd name="T21" fmla="*/ 97 h 208"/>
                <a:gd name="T22" fmla="*/ 27 w 501"/>
                <a:gd name="T23" fmla="*/ 92 h 208"/>
                <a:gd name="T24" fmla="*/ 10 w 501"/>
                <a:gd name="T25" fmla="*/ 92 h 208"/>
                <a:gd name="T26" fmla="*/ 5 w 501"/>
                <a:gd name="T27" fmla="*/ 97 h 208"/>
                <a:gd name="T28" fmla="*/ 0 w 501"/>
                <a:gd name="T29" fmla="*/ 113 h 208"/>
                <a:gd name="T30" fmla="*/ 5 w 501"/>
                <a:gd name="T31" fmla="*/ 127 h 208"/>
                <a:gd name="T32" fmla="*/ 32 w 501"/>
                <a:gd name="T33" fmla="*/ 149 h 208"/>
                <a:gd name="T34" fmla="*/ 83 w 501"/>
                <a:gd name="T35" fmla="*/ 184 h 208"/>
                <a:gd name="T36" fmla="*/ 135 w 501"/>
                <a:gd name="T37" fmla="*/ 202 h 208"/>
                <a:gd name="T38" fmla="*/ 186 w 501"/>
                <a:gd name="T39" fmla="*/ 208 h 208"/>
                <a:gd name="T40" fmla="*/ 210 w 501"/>
                <a:gd name="T41" fmla="*/ 205 h 208"/>
                <a:gd name="T42" fmla="*/ 242 w 501"/>
                <a:gd name="T43" fmla="*/ 192 h 208"/>
                <a:gd name="T44" fmla="*/ 296 w 501"/>
                <a:gd name="T45" fmla="*/ 157 h 208"/>
                <a:gd name="T46" fmla="*/ 337 w 501"/>
                <a:gd name="T47" fmla="*/ 108 h 208"/>
                <a:gd name="T48" fmla="*/ 369 w 501"/>
                <a:gd name="T49" fmla="*/ 51 h 208"/>
                <a:gd name="T50" fmla="*/ 482 w 501"/>
                <a:gd name="T51" fmla="*/ 43 h 208"/>
                <a:gd name="T52" fmla="*/ 490 w 501"/>
                <a:gd name="T53" fmla="*/ 41 h 208"/>
                <a:gd name="T54" fmla="*/ 501 w 501"/>
                <a:gd name="T55" fmla="*/ 30 h 208"/>
                <a:gd name="T56" fmla="*/ 501 w 501"/>
                <a:gd name="T57" fmla="*/ 22 h 208"/>
                <a:gd name="T58" fmla="*/ 501 w 501"/>
                <a:gd name="T59" fmla="*/ 22 h 208"/>
                <a:gd name="T60" fmla="*/ 493 w 501"/>
                <a:gd name="T61" fmla="*/ 6 h 208"/>
                <a:gd name="T62" fmla="*/ 480 w 501"/>
                <a:gd name="T63"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208">
                  <a:moveTo>
                    <a:pt x="480" y="0"/>
                  </a:moveTo>
                  <a:lnTo>
                    <a:pt x="342" y="11"/>
                  </a:lnTo>
                  <a:lnTo>
                    <a:pt x="337" y="24"/>
                  </a:lnTo>
                  <a:lnTo>
                    <a:pt x="337" y="24"/>
                  </a:lnTo>
                  <a:lnTo>
                    <a:pt x="326" y="43"/>
                  </a:lnTo>
                  <a:lnTo>
                    <a:pt x="315" y="62"/>
                  </a:lnTo>
                  <a:lnTo>
                    <a:pt x="302" y="87"/>
                  </a:lnTo>
                  <a:lnTo>
                    <a:pt x="283" y="111"/>
                  </a:lnTo>
                  <a:lnTo>
                    <a:pt x="259" y="132"/>
                  </a:lnTo>
                  <a:lnTo>
                    <a:pt x="245" y="143"/>
                  </a:lnTo>
                  <a:lnTo>
                    <a:pt x="232" y="151"/>
                  </a:lnTo>
                  <a:lnTo>
                    <a:pt x="215" y="159"/>
                  </a:lnTo>
                  <a:lnTo>
                    <a:pt x="199" y="162"/>
                  </a:lnTo>
                  <a:lnTo>
                    <a:pt x="199" y="162"/>
                  </a:lnTo>
                  <a:lnTo>
                    <a:pt x="180" y="165"/>
                  </a:lnTo>
                  <a:lnTo>
                    <a:pt x="161" y="165"/>
                  </a:lnTo>
                  <a:lnTo>
                    <a:pt x="143" y="162"/>
                  </a:lnTo>
                  <a:lnTo>
                    <a:pt x="121" y="154"/>
                  </a:lnTo>
                  <a:lnTo>
                    <a:pt x="99" y="146"/>
                  </a:lnTo>
                  <a:lnTo>
                    <a:pt x="78" y="132"/>
                  </a:lnTo>
                  <a:lnTo>
                    <a:pt x="56" y="116"/>
                  </a:lnTo>
                  <a:lnTo>
                    <a:pt x="35" y="97"/>
                  </a:lnTo>
                  <a:lnTo>
                    <a:pt x="35" y="97"/>
                  </a:lnTo>
                  <a:lnTo>
                    <a:pt x="27" y="92"/>
                  </a:lnTo>
                  <a:lnTo>
                    <a:pt x="19" y="92"/>
                  </a:lnTo>
                  <a:lnTo>
                    <a:pt x="10" y="92"/>
                  </a:lnTo>
                  <a:lnTo>
                    <a:pt x="5" y="97"/>
                  </a:lnTo>
                  <a:lnTo>
                    <a:pt x="5" y="97"/>
                  </a:lnTo>
                  <a:lnTo>
                    <a:pt x="0" y="105"/>
                  </a:lnTo>
                  <a:lnTo>
                    <a:pt x="0" y="113"/>
                  </a:lnTo>
                  <a:lnTo>
                    <a:pt x="0" y="119"/>
                  </a:lnTo>
                  <a:lnTo>
                    <a:pt x="5" y="127"/>
                  </a:lnTo>
                  <a:lnTo>
                    <a:pt x="5" y="127"/>
                  </a:lnTo>
                  <a:lnTo>
                    <a:pt x="32" y="149"/>
                  </a:lnTo>
                  <a:lnTo>
                    <a:pt x="59" y="170"/>
                  </a:lnTo>
                  <a:lnTo>
                    <a:pt x="83" y="184"/>
                  </a:lnTo>
                  <a:lnTo>
                    <a:pt x="110" y="194"/>
                  </a:lnTo>
                  <a:lnTo>
                    <a:pt x="135" y="202"/>
                  </a:lnTo>
                  <a:lnTo>
                    <a:pt x="161" y="208"/>
                  </a:lnTo>
                  <a:lnTo>
                    <a:pt x="186" y="208"/>
                  </a:lnTo>
                  <a:lnTo>
                    <a:pt x="210" y="205"/>
                  </a:lnTo>
                  <a:lnTo>
                    <a:pt x="210" y="205"/>
                  </a:lnTo>
                  <a:lnTo>
                    <a:pt x="226" y="200"/>
                  </a:lnTo>
                  <a:lnTo>
                    <a:pt x="242" y="192"/>
                  </a:lnTo>
                  <a:lnTo>
                    <a:pt x="272" y="175"/>
                  </a:lnTo>
                  <a:lnTo>
                    <a:pt x="296" y="157"/>
                  </a:lnTo>
                  <a:lnTo>
                    <a:pt x="318" y="132"/>
                  </a:lnTo>
                  <a:lnTo>
                    <a:pt x="337" y="108"/>
                  </a:lnTo>
                  <a:lnTo>
                    <a:pt x="350" y="87"/>
                  </a:lnTo>
                  <a:lnTo>
                    <a:pt x="369" y="51"/>
                  </a:lnTo>
                  <a:lnTo>
                    <a:pt x="369" y="51"/>
                  </a:lnTo>
                  <a:lnTo>
                    <a:pt x="482" y="43"/>
                  </a:lnTo>
                  <a:lnTo>
                    <a:pt x="482" y="43"/>
                  </a:lnTo>
                  <a:lnTo>
                    <a:pt x="490" y="41"/>
                  </a:lnTo>
                  <a:lnTo>
                    <a:pt x="496" y="35"/>
                  </a:lnTo>
                  <a:lnTo>
                    <a:pt x="501" y="30"/>
                  </a:lnTo>
                  <a:lnTo>
                    <a:pt x="501" y="22"/>
                  </a:lnTo>
                  <a:lnTo>
                    <a:pt x="501" y="22"/>
                  </a:lnTo>
                  <a:lnTo>
                    <a:pt x="501" y="22"/>
                  </a:lnTo>
                  <a:lnTo>
                    <a:pt x="501" y="22"/>
                  </a:lnTo>
                  <a:lnTo>
                    <a:pt x="499" y="14"/>
                  </a:lnTo>
                  <a:lnTo>
                    <a:pt x="493" y="6"/>
                  </a:lnTo>
                  <a:lnTo>
                    <a:pt x="488" y="3"/>
                  </a:lnTo>
                  <a:lnTo>
                    <a:pt x="480" y="0"/>
                  </a:lnTo>
                  <a:lnTo>
                    <a:pt x="4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p:nvSpPr>
          <p:spPr bwMode="auto">
            <a:xfrm>
              <a:off x="6200775" y="2814638"/>
              <a:ext cx="1765300" cy="454025"/>
            </a:xfrm>
            <a:custGeom>
              <a:avLst/>
              <a:gdLst>
                <a:gd name="T0" fmla="*/ 1112 w 1112"/>
                <a:gd name="T1" fmla="*/ 143 h 286"/>
                <a:gd name="T2" fmla="*/ 1112 w 1112"/>
                <a:gd name="T3" fmla="*/ 143 h 286"/>
                <a:gd name="T4" fmla="*/ 1109 w 1112"/>
                <a:gd name="T5" fmla="*/ 159 h 286"/>
                <a:gd name="T6" fmla="*/ 1101 w 1112"/>
                <a:gd name="T7" fmla="*/ 172 h 286"/>
                <a:gd name="T8" fmla="*/ 1087 w 1112"/>
                <a:gd name="T9" fmla="*/ 186 h 286"/>
                <a:gd name="T10" fmla="*/ 1068 w 1112"/>
                <a:gd name="T11" fmla="*/ 199 h 286"/>
                <a:gd name="T12" fmla="*/ 1047 w 1112"/>
                <a:gd name="T13" fmla="*/ 213 h 286"/>
                <a:gd name="T14" fmla="*/ 1017 w 1112"/>
                <a:gd name="T15" fmla="*/ 224 h 286"/>
                <a:gd name="T16" fmla="*/ 985 w 1112"/>
                <a:gd name="T17" fmla="*/ 234 h 286"/>
                <a:gd name="T18" fmla="*/ 950 w 1112"/>
                <a:gd name="T19" fmla="*/ 245 h 286"/>
                <a:gd name="T20" fmla="*/ 909 w 1112"/>
                <a:gd name="T21" fmla="*/ 253 h 286"/>
                <a:gd name="T22" fmla="*/ 869 w 1112"/>
                <a:gd name="T23" fmla="*/ 261 h 286"/>
                <a:gd name="T24" fmla="*/ 772 w 1112"/>
                <a:gd name="T25" fmla="*/ 275 h 286"/>
                <a:gd name="T26" fmla="*/ 669 w 1112"/>
                <a:gd name="T27" fmla="*/ 283 h 286"/>
                <a:gd name="T28" fmla="*/ 556 w 1112"/>
                <a:gd name="T29" fmla="*/ 286 h 286"/>
                <a:gd name="T30" fmla="*/ 556 w 1112"/>
                <a:gd name="T31" fmla="*/ 286 h 286"/>
                <a:gd name="T32" fmla="*/ 445 w 1112"/>
                <a:gd name="T33" fmla="*/ 283 h 286"/>
                <a:gd name="T34" fmla="*/ 340 w 1112"/>
                <a:gd name="T35" fmla="*/ 275 h 286"/>
                <a:gd name="T36" fmla="*/ 246 w 1112"/>
                <a:gd name="T37" fmla="*/ 261 h 286"/>
                <a:gd name="T38" fmla="*/ 203 w 1112"/>
                <a:gd name="T39" fmla="*/ 253 h 286"/>
                <a:gd name="T40" fmla="*/ 162 w 1112"/>
                <a:gd name="T41" fmla="*/ 245 h 286"/>
                <a:gd name="T42" fmla="*/ 127 w 1112"/>
                <a:gd name="T43" fmla="*/ 234 h 286"/>
                <a:gd name="T44" fmla="*/ 95 w 1112"/>
                <a:gd name="T45" fmla="*/ 224 h 286"/>
                <a:gd name="T46" fmla="*/ 68 w 1112"/>
                <a:gd name="T47" fmla="*/ 213 h 286"/>
                <a:gd name="T48" fmla="*/ 44 w 1112"/>
                <a:gd name="T49" fmla="*/ 199 h 286"/>
                <a:gd name="T50" fmla="*/ 25 w 1112"/>
                <a:gd name="T51" fmla="*/ 186 h 286"/>
                <a:gd name="T52" fmla="*/ 11 w 1112"/>
                <a:gd name="T53" fmla="*/ 172 h 286"/>
                <a:gd name="T54" fmla="*/ 3 w 1112"/>
                <a:gd name="T55" fmla="*/ 159 h 286"/>
                <a:gd name="T56" fmla="*/ 0 w 1112"/>
                <a:gd name="T57" fmla="*/ 143 h 286"/>
                <a:gd name="T58" fmla="*/ 0 w 1112"/>
                <a:gd name="T59" fmla="*/ 143 h 286"/>
                <a:gd name="T60" fmla="*/ 3 w 1112"/>
                <a:gd name="T61" fmla="*/ 129 h 286"/>
                <a:gd name="T62" fmla="*/ 11 w 1112"/>
                <a:gd name="T63" fmla="*/ 116 h 286"/>
                <a:gd name="T64" fmla="*/ 25 w 1112"/>
                <a:gd name="T65" fmla="*/ 102 h 286"/>
                <a:gd name="T66" fmla="*/ 44 w 1112"/>
                <a:gd name="T67" fmla="*/ 89 h 286"/>
                <a:gd name="T68" fmla="*/ 68 w 1112"/>
                <a:gd name="T69" fmla="*/ 75 h 286"/>
                <a:gd name="T70" fmla="*/ 95 w 1112"/>
                <a:gd name="T71" fmla="*/ 65 h 286"/>
                <a:gd name="T72" fmla="*/ 127 w 1112"/>
                <a:gd name="T73" fmla="*/ 54 h 286"/>
                <a:gd name="T74" fmla="*/ 162 w 1112"/>
                <a:gd name="T75" fmla="*/ 43 h 286"/>
                <a:gd name="T76" fmla="*/ 203 w 1112"/>
                <a:gd name="T77" fmla="*/ 32 h 286"/>
                <a:gd name="T78" fmla="*/ 246 w 1112"/>
                <a:gd name="T79" fmla="*/ 24 h 286"/>
                <a:gd name="T80" fmla="*/ 340 w 1112"/>
                <a:gd name="T81" fmla="*/ 11 h 286"/>
                <a:gd name="T82" fmla="*/ 445 w 1112"/>
                <a:gd name="T83" fmla="*/ 3 h 286"/>
                <a:gd name="T84" fmla="*/ 556 w 1112"/>
                <a:gd name="T85" fmla="*/ 0 h 286"/>
                <a:gd name="T86" fmla="*/ 556 w 1112"/>
                <a:gd name="T87" fmla="*/ 0 h 286"/>
                <a:gd name="T88" fmla="*/ 669 w 1112"/>
                <a:gd name="T89" fmla="*/ 3 h 286"/>
                <a:gd name="T90" fmla="*/ 772 w 1112"/>
                <a:gd name="T91" fmla="*/ 11 h 286"/>
                <a:gd name="T92" fmla="*/ 869 w 1112"/>
                <a:gd name="T93" fmla="*/ 24 h 286"/>
                <a:gd name="T94" fmla="*/ 909 w 1112"/>
                <a:gd name="T95" fmla="*/ 32 h 286"/>
                <a:gd name="T96" fmla="*/ 950 w 1112"/>
                <a:gd name="T97" fmla="*/ 43 h 286"/>
                <a:gd name="T98" fmla="*/ 985 w 1112"/>
                <a:gd name="T99" fmla="*/ 54 h 286"/>
                <a:gd name="T100" fmla="*/ 1017 w 1112"/>
                <a:gd name="T101" fmla="*/ 65 h 286"/>
                <a:gd name="T102" fmla="*/ 1047 w 1112"/>
                <a:gd name="T103" fmla="*/ 75 h 286"/>
                <a:gd name="T104" fmla="*/ 1068 w 1112"/>
                <a:gd name="T105" fmla="*/ 89 h 286"/>
                <a:gd name="T106" fmla="*/ 1087 w 1112"/>
                <a:gd name="T107" fmla="*/ 102 h 286"/>
                <a:gd name="T108" fmla="*/ 1101 w 1112"/>
                <a:gd name="T109" fmla="*/ 116 h 286"/>
                <a:gd name="T110" fmla="*/ 1109 w 1112"/>
                <a:gd name="T111" fmla="*/ 129 h 286"/>
                <a:gd name="T112" fmla="*/ 1112 w 1112"/>
                <a:gd name="T113" fmla="*/ 143 h 286"/>
                <a:gd name="T114" fmla="*/ 1112 w 1112"/>
                <a:gd name="T11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2" h="286">
                  <a:moveTo>
                    <a:pt x="1112" y="143"/>
                  </a:moveTo>
                  <a:lnTo>
                    <a:pt x="1112" y="143"/>
                  </a:lnTo>
                  <a:lnTo>
                    <a:pt x="1109" y="159"/>
                  </a:lnTo>
                  <a:lnTo>
                    <a:pt x="1101" y="172"/>
                  </a:lnTo>
                  <a:lnTo>
                    <a:pt x="1087" y="186"/>
                  </a:lnTo>
                  <a:lnTo>
                    <a:pt x="1068" y="199"/>
                  </a:lnTo>
                  <a:lnTo>
                    <a:pt x="1047" y="213"/>
                  </a:lnTo>
                  <a:lnTo>
                    <a:pt x="1017" y="224"/>
                  </a:lnTo>
                  <a:lnTo>
                    <a:pt x="985" y="234"/>
                  </a:lnTo>
                  <a:lnTo>
                    <a:pt x="950" y="245"/>
                  </a:lnTo>
                  <a:lnTo>
                    <a:pt x="909" y="253"/>
                  </a:lnTo>
                  <a:lnTo>
                    <a:pt x="869" y="261"/>
                  </a:lnTo>
                  <a:lnTo>
                    <a:pt x="772" y="275"/>
                  </a:lnTo>
                  <a:lnTo>
                    <a:pt x="669" y="283"/>
                  </a:lnTo>
                  <a:lnTo>
                    <a:pt x="556" y="286"/>
                  </a:lnTo>
                  <a:lnTo>
                    <a:pt x="556" y="286"/>
                  </a:lnTo>
                  <a:lnTo>
                    <a:pt x="445" y="283"/>
                  </a:lnTo>
                  <a:lnTo>
                    <a:pt x="340" y="275"/>
                  </a:lnTo>
                  <a:lnTo>
                    <a:pt x="246" y="261"/>
                  </a:lnTo>
                  <a:lnTo>
                    <a:pt x="203" y="253"/>
                  </a:lnTo>
                  <a:lnTo>
                    <a:pt x="162" y="245"/>
                  </a:lnTo>
                  <a:lnTo>
                    <a:pt x="127" y="234"/>
                  </a:lnTo>
                  <a:lnTo>
                    <a:pt x="95" y="224"/>
                  </a:lnTo>
                  <a:lnTo>
                    <a:pt x="68" y="213"/>
                  </a:lnTo>
                  <a:lnTo>
                    <a:pt x="44" y="199"/>
                  </a:lnTo>
                  <a:lnTo>
                    <a:pt x="25" y="186"/>
                  </a:lnTo>
                  <a:lnTo>
                    <a:pt x="11" y="172"/>
                  </a:lnTo>
                  <a:lnTo>
                    <a:pt x="3" y="159"/>
                  </a:lnTo>
                  <a:lnTo>
                    <a:pt x="0" y="143"/>
                  </a:lnTo>
                  <a:lnTo>
                    <a:pt x="0" y="143"/>
                  </a:lnTo>
                  <a:lnTo>
                    <a:pt x="3" y="129"/>
                  </a:lnTo>
                  <a:lnTo>
                    <a:pt x="11" y="116"/>
                  </a:lnTo>
                  <a:lnTo>
                    <a:pt x="25" y="102"/>
                  </a:lnTo>
                  <a:lnTo>
                    <a:pt x="44" y="89"/>
                  </a:lnTo>
                  <a:lnTo>
                    <a:pt x="68" y="75"/>
                  </a:lnTo>
                  <a:lnTo>
                    <a:pt x="95" y="65"/>
                  </a:lnTo>
                  <a:lnTo>
                    <a:pt x="127" y="54"/>
                  </a:lnTo>
                  <a:lnTo>
                    <a:pt x="162" y="43"/>
                  </a:lnTo>
                  <a:lnTo>
                    <a:pt x="203" y="32"/>
                  </a:lnTo>
                  <a:lnTo>
                    <a:pt x="246" y="24"/>
                  </a:lnTo>
                  <a:lnTo>
                    <a:pt x="340" y="11"/>
                  </a:lnTo>
                  <a:lnTo>
                    <a:pt x="445" y="3"/>
                  </a:lnTo>
                  <a:lnTo>
                    <a:pt x="556" y="0"/>
                  </a:lnTo>
                  <a:lnTo>
                    <a:pt x="556" y="0"/>
                  </a:lnTo>
                  <a:lnTo>
                    <a:pt x="669" y="3"/>
                  </a:lnTo>
                  <a:lnTo>
                    <a:pt x="772" y="11"/>
                  </a:lnTo>
                  <a:lnTo>
                    <a:pt x="869" y="24"/>
                  </a:lnTo>
                  <a:lnTo>
                    <a:pt x="909" y="32"/>
                  </a:lnTo>
                  <a:lnTo>
                    <a:pt x="950" y="43"/>
                  </a:lnTo>
                  <a:lnTo>
                    <a:pt x="985" y="54"/>
                  </a:lnTo>
                  <a:lnTo>
                    <a:pt x="1017" y="65"/>
                  </a:lnTo>
                  <a:lnTo>
                    <a:pt x="1047" y="75"/>
                  </a:lnTo>
                  <a:lnTo>
                    <a:pt x="1068" y="89"/>
                  </a:lnTo>
                  <a:lnTo>
                    <a:pt x="1087" y="102"/>
                  </a:lnTo>
                  <a:lnTo>
                    <a:pt x="1101" y="116"/>
                  </a:lnTo>
                  <a:lnTo>
                    <a:pt x="1109" y="129"/>
                  </a:lnTo>
                  <a:lnTo>
                    <a:pt x="1112" y="143"/>
                  </a:lnTo>
                  <a:lnTo>
                    <a:pt x="1112" y="143"/>
                  </a:lnTo>
                  <a:close/>
                </a:path>
              </a:pathLst>
            </a:custGeom>
            <a:solidFill>
              <a:srgbClr val="B7E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p:nvSpPr>
          <p:spPr bwMode="auto">
            <a:xfrm>
              <a:off x="6548438" y="2552700"/>
              <a:ext cx="307975" cy="479425"/>
            </a:xfrm>
            <a:custGeom>
              <a:avLst/>
              <a:gdLst>
                <a:gd name="T0" fmla="*/ 164 w 194"/>
                <a:gd name="T1" fmla="*/ 3 h 302"/>
                <a:gd name="T2" fmla="*/ 164 w 194"/>
                <a:gd name="T3" fmla="*/ 3 h 302"/>
                <a:gd name="T4" fmla="*/ 151 w 194"/>
                <a:gd name="T5" fmla="*/ 8 h 302"/>
                <a:gd name="T6" fmla="*/ 127 w 194"/>
                <a:gd name="T7" fmla="*/ 27 h 302"/>
                <a:gd name="T8" fmla="*/ 110 w 194"/>
                <a:gd name="T9" fmla="*/ 41 h 302"/>
                <a:gd name="T10" fmla="*/ 97 w 194"/>
                <a:gd name="T11" fmla="*/ 60 h 302"/>
                <a:gd name="T12" fmla="*/ 83 w 194"/>
                <a:gd name="T13" fmla="*/ 81 h 302"/>
                <a:gd name="T14" fmla="*/ 75 w 194"/>
                <a:gd name="T15" fmla="*/ 103 h 302"/>
                <a:gd name="T16" fmla="*/ 75 w 194"/>
                <a:gd name="T17" fmla="*/ 103 h 302"/>
                <a:gd name="T18" fmla="*/ 73 w 194"/>
                <a:gd name="T19" fmla="*/ 122 h 302"/>
                <a:gd name="T20" fmla="*/ 70 w 194"/>
                <a:gd name="T21" fmla="*/ 138 h 302"/>
                <a:gd name="T22" fmla="*/ 70 w 194"/>
                <a:gd name="T23" fmla="*/ 138 h 302"/>
                <a:gd name="T24" fmla="*/ 73 w 194"/>
                <a:gd name="T25" fmla="*/ 159 h 302"/>
                <a:gd name="T26" fmla="*/ 78 w 194"/>
                <a:gd name="T27" fmla="*/ 181 h 302"/>
                <a:gd name="T28" fmla="*/ 86 w 194"/>
                <a:gd name="T29" fmla="*/ 203 h 302"/>
                <a:gd name="T30" fmla="*/ 97 w 194"/>
                <a:gd name="T31" fmla="*/ 224 h 302"/>
                <a:gd name="T32" fmla="*/ 97 w 194"/>
                <a:gd name="T33" fmla="*/ 224 h 302"/>
                <a:gd name="T34" fmla="*/ 13 w 194"/>
                <a:gd name="T35" fmla="*/ 262 h 302"/>
                <a:gd name="T36" fmla="*/ 13 w 194"/>
                <a:gd name="T37" fmla="*/ 262 h 302"/>
                <a:gd name="T38" fmla="*/ 8 w 194"/>
                <a:gd name="T39" fmla="*/ 265 h 302"/>
                <a:gd name="T40" fmla="*/ 3 w 194"/>
                <a:gd name="T41" fmla="*/ 270 h 302"/>
                <a:gd name="T42" fmla="*/ 0 w 194"/>
                <a:gd name="T43" fmla="*/ 275 h 302"/>
                <a:gd name="T44" fmla="*/ 0 w 194"/>
                <a:gd name="T45" fmla="*/ 281 h 302"/>
                <a:gd name="T46" fmla="*/ 0 w 194"/>
                <a:gd name="T47" fmla="*/ 281 h 302"/>
                <a:gd name="T48" fmla="*/ 0 w 194"/>
                <a:gd name="T49" fmla="*/ 289 h 302"/>
                <a:gd name="T50" fmla="*/ 0 w 194"/>
                <a:gd name="T51" fmla="*/ 289 h 302"/>
                <a:gd name="T52" fmla="*/ 5 w 194"/>
                <a:gd name="T53" fmla="*/ 294 h 302"/>
                <a:gd name="T54" fmla="*/ 13 w 194"/>
                <a:gd name="T55" fmla="*/ 300 h 302"/>
                <a:gd name="T56" fmla="*/ 19 w 194"/>
                <a:gd name="T57" fmla="*/ 302 h 302"/>
                <a:gd name="T58" fmla="*/ 30 w 194"/>
                <a:gd name="T59" fmla="*/ 300 h 302"/>
                <a:gd name="T60" fmla="*/ 159 w 194"/>
                <a:gd name="T61" fmla="*/ 246 h 302"/>
                <a:gd name="T62" fmla="*/ 145 w 194"/>
                <a:gd name="T63" fmla="*/ 224 h 302"/>
                <a:gd name="T64" fmla="*/ 145 w 194"/>
                <a:gd name="T65" fmla="*/ 224 h 302"/>
                <a:gd name="T66" fmla="*/ 127 w 194"/>
                <a:gd name="T67" fmla="*/ 194 h 302"/>
                <a:gd name="T68" fmla="*/ 116 w 194"/>
                <a:gd name="T69" fmla="*/ 168 h 302"/>
                <a:gd name="T70" fmla="*/ 113 w 194"/>
                <a:gd name="T71" fmla="*/ 154 h 302"/>
                <a:gd name="T72" fmla="*/ 113 w 194"/>
                <a:gd name="T73" fmla="*/ 141 h 302"/>
                <a:gd name="T74" fmla="*/ 113 w 194"/>
                <a:gd name="T75" fmla="*/ 127 h 302"/>
                <a:gd name="T76" fmla="*/ 116 w 194"/>
                <a:gd name="T77" fmla="*/ 116 h 302"/>
                <a:gd name="T78" fmla="*/ 116 w 194"/>
                <a:gd name="T79" fmla="*/ 116 h 302"/>
                <a:gd name="T80" fmla="*/ 121 w 194"/>
                <a:gd name="T81" fmla="*/ 97 h 302"/>
                <a:gd name="T82" fmla="*/ 132 w 194"/>
                <a:gd name="T83" fmla="*/ 81 h 302"/>
                <a:gd name="T84" fmla="*/ 143 w 194"/>
                <a:gd name="T85" fmla="*/ 70 h 302"/>
                <a:gd name="T86" fmla="*/ 154 w 194"/>
                <a:gd name="T87" fmla="*/ 60 h 302"/>
                <a:gd name="T88" fmla="*/ 172 w 194"/>
                <a:gd name="T89" fmla="*/ 44 h 302"/>
                <a:gd name="T90" fmla="*/ 181 w 194"/>
                <a:gd name="T91" fmla="*/ 41 h 302"/>
                <a:gd name="T92" fmla="*/ 181 w 194"/>
                <a:gd name="T93" fmla="*/ 41 h 302"/>
                <a:gd name="T94" fmla="*/ 189 w 194"/>
                <a:gd name="T95" fmla="*/ 35 h 302"/>
                <a:gd name="T96" fmla="*/ 191 w 194"/>
                <a:gd name="T97" fmla="*/ 27 h 302"/>
                <a:gd name="T98" fmla="*/ 194 w 194"/>
                <a:gd name="T99" fmla="*/ 19 h 302"/>
                <a:gd name="T100" fmla="*/ 191 w 194"/>
                <a:gd name="T101" fmla="*/ 11 h 302"/>
                <a:gd name="T102" fmla="*/ 191 w 194"/>
                <a:gd name="T103" fmla="*/ 11 h 302"/>
                <a:gd name="T104" fmla="*/ 186 w 194"/>
                <a:gd name="T105" fmla="*/ 6 h 302"/>
                <a:gd name="T106" fmla="*/ 181 w 194"/>
                <a:gd name="T107" fmla="*/ 0 h 302"/>
                <a:gd name="T108" fmla="*/ 172 w 194"/>
                <a:gd name="T109" fmla="*/ 0 h 302"/>
                <a:gd name="T110" fmla="*/ 164 w 194"/>
                <a:gd name="T111" fmla="*/ 3 h 302"/>
                <a:gd name="T112" fmla="*/ 164 w 194"/>
                <a:gd name="T113" fmla="*/ 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4" h="302">
                  <a:moveTo>
                    <a:pt x="164" y="3"/>
                  </a:moveTo>
                  <a:lnTo>
                    <a:pt x="164" y="3"/>
                  </a:lnTo>
                  <a:lnTo>
                    <a:pt x="151" y="8"/>
                  </a:lnTo>
                  <a:lnTo>
                    <a:pt x="127" y="27"/>
                  </a:lnTo>
                  <a:lnTo>
                    <a:pt x="110" y="41"/>
                  </a:lnTo>
                  <a:lnTo>
                    <a:pt x="97" y="60"/>
                  </a:lnTo>
                  <a:lnTo>
                    <a:pt x="83" y="81"/>
                  </a:lnTo>
                  <a:lnTo>
                    <a:pt x="75" y="103"/>
                  </a:lnTo>
                  <a:lnTo>
                    <a:pt x="75" y="103"/>
                  </a:lnTo>
                  <a:lnTo>
                    <a:pt x="73" y="122"/>
                  </a:lnTo>
                  <a:lnTo>
                    <a:pt x="70" y="138"/>
                  </a:lnTo>
                  <a:lnTo>
                    <a:pt x="70" y="138"/>
                  </a:lnTo>
                  <a:lnTo>
                    <a:pt x="73" y="159"/>
                  </a:lnTo>
                  <a:lnTo>
                    <a:pt x="78" y="181"/>
                  </a:lnTo>
                  <a:lnTo>
                    <a:pt x="86" y="203"/>
                  </a:lnTo>
                  <a:lnTo>
                    <a:pt x="97" y="224"/>
                  </a:lnTo>
                  <a:lnTo>
                    <a:pt x="97" y="224"/>
                  </a:lnTo>
                  <a:lnTo>
                    <a:pt x="13" y="262"/>
                  </a:lnTo>
                  <a:lnTo>
                    <a:pt x="13" y="262"/>
                  </a:lnTo>
                  <a:lnTo>
                    <a:pt x="8" y="265"/>
                  </a:lnTo>
                  <a:lnTo>
                    <a:pt x="3" y="270"/>
                  </a:lnTo>
                  <a:lnTo>
                    <a:pt x="0" y="275"/>
                  </a:lnTo>
                  <a:lnTo>
                    <a:pt x="0" y="281"/>
                  </a:lnTo>
                  <a:lnTo>
                    <a:pt x="0" y="281"/>
                  </a:lnTo>
                  <a:lnTo>
                    <a:pt x="0" y="289"/>
                  </a:lnTo>
                  <a:lnTo>
                    <a:pt x="0" y="289"/>
                  </a:lnTo>
                  <a:lnTo>
                    <a:pt x="5" y="294"/>
                  </a:lnTo>
                  <a:lnTo>
                    <a:pt x="13" y="300"/>
                  </a:lnTo>
                  <a:lnTo>
                    <a:pt x="19" y="302"/>
                  </a:lnTo>
                  <a:lnTo>
                    <a:pt x="30" y="300"/>
                  </a:lnTo>
                  <a:lnTo>
                    <a:pt x="159" y="246"/>
                  </a:lnTo>
                  <a:lnTo>
                    <a:pt x="145" y="224"/>
                  </a:lnTo>
                  <a:lnTo>
                    <a:pt x="145" y="224"/>
                  </a:lnTo>
                  <a:lnTo>
                    <a:pt x="127" y="194"/>
                  </a:lnTo>
                  <a:lnTo>
                    <a:pt x="116" y="168"/>
                  </a:lnTo>
                  <a:lnTo>
                    <a:pt x="113" y="154"/>
                  </a:lnTo>
                  <a:lnTo>
                    <a:pt x="113" y="141"/>
                  </a:lnTo>
                  <a:lnTo>
                    <a:pt x="113" y="127"/>
                  </a:lnTo>
                  <a:lnTo>
                    <a:pt x="116" y="116"/>
                  </a:lnTo>
                  <a:lnTo>
                    <a:pt x="116" y="116"/>
                  </a:lnTo>
                  <a:lnTo>
                    <a:pt x="121" y="97"/>
                  </a:lnTo>
                  <a:lnTo>
                    <a:pt x="132" y="81"/>
                  </a:lnTo>
                  <a:lnTo>
                    <a:pt x="143" y="70"/>
                  </a:lnTo>
                  <a:lnTo>
                    <a:pt x="154" y="60"/>
                  </a:lnTo>
                  <a:lnTo>
                    <a:pt x="172" y="44"/>
                  </a:lnTo>
                  <a:lnTo>
                    <a:pt x="181" y="41"/>
                  </a:lnTo>
                  <a:lnTo>
                    <a:pt x="181" y="41"/>
                  </a:lnTo>
                  <a:lnTo>
                    <a:pt x="189" y="35"/>
                  </a:lnTo>
                  <a:lnTo>
                    <a:pt x="191" y="27"/>
                  </a:lnTo>
                  <a:lnTo>
                    <a:pt x="194" y="19"/>
                  </a:lnTo>
                  <a:lnTo>
                    <a:pt x="191" y="11"/>
                  </a:lnTo>
                  <a:lnTo>
                    <a:pt x="191" y="11"/>
                  </a:lnTo>
                  <a:lnTo>
                    <a:pt x="186" y="6"/>
                  </a:lnTo>
                  <a:lnTo>
                    <a:pt x="181" y="0"/>
                  </a:lnTo>
                  <a:lnTo>
                    <a:pt x="172" y="0"/>
                  </a:lnTo>
                  <a:lnTo>
                    <a:pt x="164" y="3"/>
                  </a:lnTo>
                  <a:lnTo>
                    <a:pt x="16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p:nvSpPr>
          <p:spPr bwMode="auto">
            <a:xfrm>
              <a:off x="7302500" y="2595563"/>
              <a:ext cx="307975" cy="476250"/>
            </a:xfrm>
            <a:custGeom>
              <a:avLst/>
              <a:gdLst>
                <a:gd name="T0" fmla="*/ 2 w 194"/>
                <a:gd name="T1" fmla="*/ 11 h 300"/>
                <a:gd name="T2" fmla="*/ 2 w 194"/>
                <a:gd name="T3" fmla="*/ 11 h 300"/>
                <a:gd name="T4" fmla="*/ 0 w 194"/>
                <a:gd name="T5" fmla="*/ 19 h 300"/>
                <a:gd name="T6" fmla="*/ 2 w 194"/>
                <a:gd name="T7" fmla="*/ 27 h 300"/>
                <a:gd name="T8" fmla="*/ 5 w 194"/>
                <a:gd name="T9" fmla="*/ 33 h 300"/>
                <a:gd name="T10" fmla="*/ 13 w 194"/>
                <a:gd name="T11" fmla="*/ 38 h 300"/>
                <a:gd name="T12" fmla="*/ 13 w 194"/>
                <a:gd name="T13" fmla="*/ 38 h 300"/>
                <a:gd name="T14" fmla="*/ 21 w 194"/>
                <a:gd name="T15" fmla="*/ 43 h 300"/>
                <a:gd name="T16" fmla="*/ 40 w 194"/>
                <a:gd name="T17" fmla="*/ 57 h 300"/>
                <a:gd name="T18" fmla="*/ 51 w 194"/>
                <a:gd name="T19" fmla="*/ 68 h 300"/>
                <a:gd name="T20" fmla="*/ 62 w 194"/>
                <a:gd name="T21" fmla="*/ 81 h 300"/>
                <a:gd name="T22" fmla="*/ 72 w 194"/>
                <a:gd name="T23" fmla="*/ 97 h 300"/>
                <a:gd name="T24" fmla="*/ 78 w 194"/>
                <a:gd name="T25" fmla="*/ 114 h 300"/>
                <a:gd name="T26" fmla="*/ 78 w 194"/>
                <a:gd name="T27" fmla="*/ 114 h 300"/>
                <a:gd name="T28" fmla="*/ 80 w 194"/>
                <a:gd name="T29" fmla="*/ 127 h 300"/>
                <a:gd name="T30" fmla="*/ 80 w 194"/>
                <a:gd name="T31" fmla="*/ 138 h 300"/>
                <a:gd name="T32" fmla="*/ 80 w 194"/>
                <a:gd name="T33" fmla="*/ 151 h 300"/>
                <a:gd name="T34" fmla="*/ 78 w 194"/>
                <a:gd name="T35" fmla="*/ 165 h 300"/>
                <a:gd name="T36" fmla="*/ 67 w 194"/>
                <a:gd name="T37" fmla="*/ 192 h 300"/>
                <a:gd name="T38" fmla="*/ 48 w 194"/>
                <a:gd name="T39" fmla="*/ 221 h 300"/>
                <a:gd name="T40" fmla="*/ 35 w 194"/>
                <a:gd name="T41" fmla="*/ 243 h 300"/>
                <a:gd name="T42" fmla="*/ 164 w 194"/>
                <a:gd name="T43" fmla="*/ 297 h 300"/>
                <a:gd name="T44" fmla="*/ 164 w 194"/>
                <a:gd name="T45" fmla="*/ 297 h 300"/>
                <a:gd name="T46" fmla="*/ 172 w 194"/>
                <a:gd name="T47" fmla="*/ 300 h 300"/>
                <a:gd name="T48" fmla="*/ 180 w 194"/>
                <a:gd name="T49" fmla="*/ 300 h 300"/>
                <a:gd name="T50" fmla="*/ 188 w 194"/>
                <a:gd name="T51" fmla="*/ 294 h 300"/>
                <a:gd name="T52" fmla="*/ 194 w 194"/>
                <a:gd name="T53" fmla="*/ 286 h 300"/>
                <a:gd name="T54" fmla="*/ 194 w 194"/>
                <a:gd name="T55" fmla="*/ 286 h 300"/>
                <a:gd name="T56" fmla="*/ 194 w 194"/>
                <a:gd name="T57" fmla="*/ 278 h 300"/>
                <a:gd name="T58" fmla="*/ 194 w 194"/>
                <a:gd name="T59" fmla="*/ 278 h 300"/>
                <a:gd name="T60" fmla="*/ 194 w 194"/>
                <a:gd name="T61" fmla="*/ 273 h 300"/>
                <a:gd name="T62" fmla="*/ 191 w 194"/>
                <a:gd name="T63" fmla="*/ 267 h 300"/>
                <a:gd name="T64" fmla="*/ 186 w 194"/>
                <a:gd name="T65" fmla="*/ 262 h 300"/>
                <a:gd name="T66" fmla="*/ 180 w 194"/>
                <a:gd name="T67" fmla="*/ 259 h 300"/>
                <a:gd name="T68" fmla="*/ 180 w 194"/>
                <a:gd name="T69" fmla="*/ 259 h 300"/>
                <a:gd name="T70" fmla="*/ 97 w 194"/>
                <a:gd name="T71" fmla="*/ 224 h 300"/>
                <a:gd name="T72" fmla="*/ 97 w 194"/>
                <a:gd name="T73" fmla="*/ 224 h 300"/>
                <a:gd name="T74" fmla="*/ 107 w 194"/>
                <a:gd name="T75" fmla="*/ 203 h 300"/>
                <a:gd name="T76" fmla="*/ 115 w 194"/>
                <a:gd name="T77" fmla="*/ 181 h 300"/>
                <a:gd name="T78" fmla="*/ 121 w 194"/>
                <a:gd name="T79" fmla="*/ 159 h 300"/>
                <a:gd name="T80" fmla="*/ 124 w 194"/>
                <a:gd name="T81" fmla="*/ 138 h 300"/>
                <a:gd name="T82" fmla="*/ 124 w 194"/>
                <a:gd name="T83" fmla="*/ 138 h 300"/>
                <a:gd name="T84" fmla="*/ 121 w 194"/>
                <a:gd name="T85" fmla="*/ 119 h 300"/>
                <a:gd name="T86" fmla="*/ 118 w 194"/>
                <a:gd name="T87" fmla="*/ 103 h 300"/>
                <a:gd name="T88" fmla="*/ 118 w 194"/>
                <a:gd name="T89" fmla="*/ 103 h 300"/>
                <a:gd name="T90" fmla="*/ 110 w 194"/>
                <a:gd name="T91" fmla="*/ 79 h 300"/>
                <a:gd name="T92" fmla="*/ 97 w 194"/>
                <a:gd name="T93" fmla="*/ 57 h 300"/>
                <a:gd name="T94" fmla="*/ 83 w 194"/>
                <a:gd name="T95" fmla="*/ 41 h 300"/>
                <a:gd name="T96" fmla="*/ 67 w 194"/>
                <a:gd name="T97" fmla="*/ 27 h 300"/>
                <a:gd name="T98" fmla="*/ 43 w 194"/>
                <a:gd name="T99" fmla="*/ 8 h 300"/>
                <a:gd name="T100" fmla="*/ 29 w 194"/>
                <a:gd name="T101" fmla="*/ 0 h 300"/>
                <a:gd name="T102" fmla="*/ 29 w 194"/>
                <a:gd name="T103" fmla="*/ 0 h 300"/>
                <a:gd name="T104" fmla="*/ 21 w 194"/>
                <a:gd name="T105" fmla="*/ 0 h 300"/>
                <a:gd name="T106" fmla="*/ 13 w 194"/>
                <a:gd name="T107" fmla="*/ 0 h 300"/>
                <a:gd name="T108" fmla="*/ 8 w 194"/>
                <a:gd name="T109" fmla="*/ 3 h 300"/>
                <a:gd name="T110" fmla="*/ 2 w 194"/>
                <a:gd name="T111" fmla="*/ 11 h 300"/>
                <a:gd name="T112" fmla="*/ 2 w 194"/>
                <a:gd name="T113"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4" h="300">
                  <a:moveTo>
                    <a:pt x="2" y="11"/>
                  </a:moveTo>
                  <a:lnTo>
                    <a:pt x="2" y="11"/>
                  </a:lnTo>
                  <a:lnTo>
                    <a:pt x="0" y="19"/>
                  </a:lnTo>
                  <a:lnTo>
                    <a:pt x="2" y="27"/>
                  </a:lnTo>
                  <a:lnTo>
                    <a:pt x="5" y="33"/>
                  </a:lnTo>
                  <a:lnTo>
                    <a:pt x="13" y="38"/>
                  </a:lnTo>
                  <a:lnTo>
                    <a:pt x="13" y="38"/>
                  </a:lnTo>
                  <a:lnTo>
                    <a:pt x="21" y="43"/>
                  </a:lnTo>
                  <a:lnTo>
                    <a:pt x="40" y="57"/>
                  </a:lnTo>
                  <a:lnTo>
                    <a:pt x="51" y="68"/>
                  </a:lnTo>
                  <a:lnTo>
                    <a:pt x="62" y="81"/>
                  </a:lnTo>
                  <a:lnTo>
                    <a:pt x="72" y="97"/>
                  </a:lnTo>
                  <a:lnTo>
                    <a:pt x="78" y="114"/>
                  </a:lnTo>
                  <a:lnTo>
                    <a:pt x="78" y="114"/>
                  </a:lnTo>
                  <a:lnTo>
                    <a:pt x="80" y="127"/>
                  </a:lnTo>
                  <a:lnTo>
                    <a:pt x="80" y="138"/>
                  </a:lnTo>
                  <a:lnTo>
                    <a:pt x="80" y="151"/>
                  </a:lnTo>
                  <a:lnTo>
                    <a:pt x="78" y="165"/>
                  </a:lnTo>
                  <a:lnTo>
                    <a:pt x="67" y="192"/>
                  </a:lnTo>
                  <a:lnTo>
                    <a:pt x="48" y="221"/>
                  </a:lnTo>
                  <a:lnTo>
                    <a:pt x="35" y="243"/>
                  </a:lnTo>
                  <a:lnTo>
                    <a:pt x="164" y="297"/>
                  </a:lnTo>
                  <a:lnTo>
                    <a:pt x="164" y="297"/>
                  </a:lnTo>
                  <a:lnTo>
                    <a:pt x="172" y="300"/>
                  </a:lnTo>
                  <a:lnTo>
                    <a:pt x="180" y="300"/>
                  </a:lnTo>
                  <a:lnTo>
                    <a:pt x="188" y="294"/>
                  </a:lnTo>
                  <a:lnTo>
                    <a:pt x="194" y="286"/>
                  </a:lnTo>
                  <a:lnTo>
                    <a:pt x="194" y="286"/>
                  </a:lnTo>
                  <a:lnTo>
                    <a:pt x="194" y="278"/>
                  </a:lnTo>
                  <a:lnTo>
                    <a:pt x="194" y="278"/>
                  </a:lnTo>
                  <a:lnTo>
                    <a:pt x="194" y="273"/>
                  </a:lnTo>
                  <a:lnTo>
                    <a:pt x="191" y="267"/>
                  </a:lnTo>
                  <a:lnTo>
                    <a:pt x="186" y="262"/>
                  </a:lnTo>
                  <a:lnTo>
                    <a:pt x="180" y="259"/>
                  </a:lnTo>
                  <a:lnTo>
                    <a:pt x="180" y="259"/>
                  </a:lnTo>
                  <a:lnTo>
                    <a:pt x="97" y="224"/>
                  </a:lnTo>
                  <a:lnTo>
                    <a:pt x="97" y="224"/>
                  </a:lnTo>
                  <a:lnTo>
                    <a:pt x="107" y="203"/>
                  </a:lnTo>
                  <a:lnTo>
                    <a:pt x="115" y="181"/>
                  </a:lnTo>
                  <a:lnTo>
                    <a:pt x="121" y="159"/>
                  </a:lnTo>
                  <a:lnTo>
                    <a:pt x="124" y="138"/>
                  </a:lnTo>
                  <a:lnTo>
                    <a:pt x="124" y="138"/>
                  </a:lnTo>
                  <a:lnTo>
                    <a:pt x="121" y="119"/>
                  </a:lnTo>
                  <a:lnTo>
                    <a:pt x="118" y="103"/>
                  </a:lnTo>
                  <a:lnTo>
                    <a:pt x="118" y="103"/>
                  </a:lnTo>
                  <a:lnTo>
                    <a:pt x="110" y="79"/>
                  </a:lnTo>
                  <a:lnTo>
                    <a:pt x="97" y="57"/>
                  </a:lnTo>
                  <a:lnTo>
                    <a:pt x="83" y="41"/>
                  </a:lnTo>
                  <a:lnTo>
                    <a:pt x="67" y="27"/>
                  </a:lnTo>
                  <a:lnTo>
                    <a:pt x="43" y="8"/>
                  </a:lnTo>
                  <a:lnTo>
                    <a:pt x="29" y="0"/>
                  </a:lnTo>
                  <a:lnTo>
                    <a:pt x="29" y="0"/>
                  </a:lnTo>
                  <a:lnTo>
                    <a:pt x="21" y="0"/>
                  </a:lnTo>
                  <a:lnTo>
                    <a:pt x="13" y="0"/>
                  </a:lnTo>
                  <a:lnTo>
                    <a:pt x="8" y="3"/>
                  </a:lnTo>
                  <a:lnTo>
                    <a:pt x="2" y="11"/>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p:nvSpPr>
          <p:spPr bwMode="auto">
            <a:xfrm>
              <a:off x="6518275" y="1593850"/>
              <a:ext cx="1112838" cy="1112837"/>
            </a:xfrm>
            <a:custGeom>
              <a:avLst/>
              <a:gdLst>
                <a:gd name="T0" fmla="*/ 701 w 701"/>
                <a:gd name="T1" fmla="*/ 351 h 701"/>
                <a:gd name="T2" fmla="*/ 693 w 701"/>
                <a:gd name="T3" fmla="*/ 421 h 701"/>
                <a:gd name="T4" fmla="*/ 674 w 701"/>
                <a:gd name="T5" fmla="*/ 486 h 701"/>
                <a:gd name="T6" fmla="*/ 642 w 701"/>
                <a:gd name="T7" fmla="*/ 545 h 701"/>
                <a:gd name="T8" fmla="*/ 599 w 701"/>
                <a:gd name="T9" fmla="*/ 599 h 701"/>
                <a:gd name="T10" fmla="*/ 547 w 701"/>
                <a:gd name="T11" fmla="*/ 642 h 701"/>
                <a:gd name="T12" fmla="*/ 488 w 701"/>
                <a:gd name="T13" fmla="*/ 672 h 701"/>
                <a:gd name="T14" fmla="*/ 421 w 701"/>
                <a:gd name="T15" fmla="*/ 693 h 701"/>
                <a:gd name="T16" fmla="*/ 351 w 701"/>
                <a:gd name="T17" fmla="*/ 701 h 701"/>
                <a:gd name="T18" fmla="*/ 316 w 701"/>
                <a:gd name="T19" fmla="*/ 699 h 701"/>
                <a:gd name="T20" fmla="*/ 245 w 701"/>
                <a:gd name="T21" fmla="*/ 685 h 701"/>
                <a:gd name="T22" fmla="*/ 183 w 701"/>
                <a:gd name="T23" fmla="*/ 658 h 701"/>
                <a:gd name="T24" fmla="*/ 129 w 701"/>
                <a:gd name="T25" fmla="*/ 621 h 701"/>
                <a:gd name="T26" fmla="*/ 81 w 701"/>
                <a:gd name="T27" fmla="*/ 572 h 701"/>
                <a:gd name="T28" fmla="*/ 43 w 701"/>
                <a:gd name="T29" fmla="*/ 518 h 701"/>
                <a:gd name="T30" fmla="*/ 16 w 701"/>
                <a:gd name="T31" fmla="*/ 456 h 701"/>
                <a:gd name="T32" fmla="*/ 3 w 701"/>
                <a:gd name="T33" fmla="*/ 386 h 701"/>
                <a:gd name="T34" fmla="*/ 0 w 701"/>
                <a:gd name="T35" fmla="*/ 351 h 701"/>
                <a:gd name="T36" fmla="*/ 8 w 701"/>
                <a:gd name="T37" fmla="*/ 281 h 701"/>
                <a:gd name="T38" fmla="*/ 30 w 701"/>
                <a:gd name="T39" fmla="*/ 213 h 701"/>
                <a:gd name="T40" fmla="*/ 59 w 701"/>
                <a:gd name="T41" fmla="*/ 154 h 701"/>
                <a:gd name="T42" fmla="*/ 102 w 701"/>
                <a:gd name="T43" fmla="*/ 103 h 701"/>
                <a:gd name="T44" fmla="*/ 156 w 701"/>
                <a:gd name="T45" fmla="*/ 60 h 701"/>
                <a:gd name="T46" fmla="*/ 216 w 701"/>
                <a:gd name="T47" fmla="*/ 27 h 701"/>
                <a:gd name="T48" fmla="*/ 280 w 701"/>
                <a:gd name="T49" fmla="*/ 9 h 701"/>
                <a:gd name="T50" fmla="*/ 351 w 701"/>
                <a:gd name="T51" fmla="*/ 0 h 701"/>
                <a:gd name="T52" fmla="*/ 386 w 701"/>
                <a:gd name="T53" fmla="*/ 3 h 701"/>
                <a:gd name="T54" fmla="*/ 456 w 701"/>
                <a:gd name="T55" fmla="*/ 17 h 701"/>
                <a:gd name="T56" fmla="*/ 518 w 701"/>
                <a:gd name="T57" fmla="*/ 44 h 701"/>
                <a:gd name="T58" fmla="*/ 574 w 701"/>
                <a:gd name="T59" fmla="*/ 81 h 701"/>
                <a:gd name="T60" fmla="*/ 620 w 701"/>
                <a:gd name="T61" fmla="*/ 127 h 701"/>
                <a:gd name="T62" fmla="*/ 658 w 701"/>
                <a:gd name="T63" fmla="*/ 184 h 701"/>
                <a:gd name="T64" fmla="*/ 685 w 701"/>
                <a:gd name="T65" fmla="*/ 246 h 701"/>
                <a:gd name="T66" fmla="*/ 698 w 701"/>
                <a:gd name="T67" fmla="*/ 316 h 701"/>
                <a:gd name="T68" fmla="*/ 701 w 701"/>
                <a:gd name="T69" fmla="*/ 35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1" h="701">
                  <a:moveTo>
                    <a:pt x="701" y="351"/>
                  </a:moveTo>
                  <a:lnTo>
                    <a:pt x="701" y="351"/>
                  </a:lnTo>
                  <a:lnTo>
                    <a:pt x="698" y="386"/>
                  </a:lnTo>
                  <a:lnTo>
                    <a:pt x="693" y="421"/>
                  </a:lnTo>
                  <a:lnTo>
                    <a:pt x="685" y="456"/>
                  </a:lnTo>
                  <a:lnTo>
                    <a:pt x="674" y="486"/>
                  </a:lnTo>
                  <a:lnTo>
                    <a:pt x="658" y="518"/>
                  </a:lnTo>
                  <a:lnTo>
                    <a:pt x="642" y="545"/>
                  </a:lnTo>
                  <a:lnTo>
                    <a:pt x="620" y="572"/>
                  </a:lnTo>
                  <a:lnTo>
                    <a:pt x="599" y="599"/>
                  </a:lnTo>
                  <a:lnTo>
                    <a:pt x="574" y="621"/>
                  </a:lnTo>
                  <a:lnTo>
                    <a:pt x="547" y="642"/>
                  </a:lnTo>
                  <a:lnTo>
                    <a:pt x="518" y="658"/>
                  </a:lnTo>
                  <a:lnTo>
                    <a:pt x="488" y="672"/>
                  </a:lnTo>
                  <a:lnTo>
                    <a:pt x="456" y="685"/>
                  </a:lnTo>
                  <a:lnTo>
                    <a:pt x="421" y="693"/>
                  </a:lnTo>
                  <a:lnTo>
                    <a:pt x="386" y="699"/>
                  </a:lnTo>
                  <a:lnTo>
                    <a:pt x="351" y="701"/>
                  </a:lnTo>
                  <a:lnTo>
                    <a:pt x="351" y="701"/>
                  </a:lnTo>
                  <a:lnTo>
                    <a:pt x="316" y="699"/>
                  </a:lnTo>
                  <a:lnTo>
                    <a:pt x="280" y="693"/>
                  </a:lnTo>
                  <a:lnTo>
                    <a:pt x="245" y="685"/>
                  </a:lnTo>
                  <a:lnTo>
                    <a:pt x="216" y="672"/>
                  </a:lnTo>
                  <a:lnTo>
                    <a:pt x="183" y="658"/>
                  </a:lnTo>
                  <a:lnTo>
                    <a:pt x="156" y="642"/>
                  </a:lnTo>
                  <a:lnTo>
                    <a:pt x="129" y="621"/>
                  </a:lnTo>
                  <a:lnTo>
                    <a:pt x="102" y="599"/>
                  </a:lnTo>
                  <a:lnTo>
                    <a:pt x="81" y="572"/>
                  </a:lnTo>
                  <a:lnTo>
                    <a:pt x="59" y="545"/>
                  </a:lnTo>
                  <a:lnTo>
                    <a:pt x="43" y="518"/>
                  </a:lnTo>
                  <a:lnTo>
                    <a:pt x="30" y="486"/>
                  </a:lnTo>
                  <a:lnTo>
                    <a:pt x="16" y="456"/>
                  </a:lnTo>
                  <a:lnTo>
                    <a:pt x="8" y="421"/>
                  </a:lnTo>
                  <a:lnTo>
                    <a:pt x="3" y="386"/>
                  </a:lnTo>
                  <a:lnTo>
                    <a:pt x="0" y="351"/>
                  </a:lnTo>
                  <a:lnTo>
                    <a:pt x="0" y="351"/>
                  </a:lnTo>
                  <a:lnTo>
                    <a:pt x="3" y="316"/>
                  </a:lnTo>
                  <a:lnTo>
                    <a:pt x="8" y="281"/>
                  </a:lnTo>
                  <a:lnTo>
                    <a:pt x="16" y="246"/>
                  </a:lnTo>
                  <a:lnTo>
                    <a:pt x="30" y="213"/>
                  </a:lnTo>
                  <a:lnTo>
                    <a:pt x="43" y="184"/>
                  </a:lnTo>
                  <a:lnTo>
                    <a:pt x="59" y="154"/>
                  </a:lnTo>
                  <a:lnTo>
                    <a:pt x="81" y="127"/>
                  </a:lnTo>
                  <a:lnTo>
                    <a:pt x="102" y="103"/>
                  </a:lnTo>
                  <a:lnTo>
                    <a:pt x="129" y="81"/>
                  </a:lnTo>
                  <a:lnTo>
                    <a:pt x="156" y="60"/>
                  </a:lnTo>
                  <a:lnTo>
                    <a:pt x="183" y="44"/>
                  </a:lnTo>
                  <a:lnTo>
                    <a:pt x="216" y="27"/>
                  </a:lnTo>
                  <a:lnTo>
                    <a:pt x="245" y="17"/>
                  </a:lnTo>
                  <a:lnTo>
                    <a:pt x="280" y="9"/>
                  </a:lnTo>
                  <a:lnTo>
                    <a:pt x="316" y="3"/>
                  </a:lnTo>
                  <a:lnTo>
                    <a:pt x="351" y="0"/>
                  </a:lnTo>
                  <a:lnTo>
                    <a:pt x="351" y="0"/>
                  </a:lnTo>
                  <a:lnTo>
                    <a:pt x="386" y="3"/>
                  </a:lnTo>
                  <a:lnTo>
                    <a:pt x="421" y="9"/>
                  </a:lnTo>
                  <a:lnTo>
                    <a:pt x="456" y="17"/>
                  </a:lnTo>
                  <a:lnTo>
                    <a:pt x="488" y="27"/>
                  </a:lnTo>
                  <a:lnTo>
                    <a:pt x="518" y="44"/>
                  </a:lnTo>
                  <a:lnTo>
                    <a:pt x="547" y="60"/>
                  </a:lnTo>
                  <a:lnTo>
                    <a:pt x="574" y="81"/>
                  </a:lnTo>
                  <a:lnTo>
                    <a:pt x="599" y="103"/>
                  </a:lnTo>
                  <a:lnTo>
                    <a:pt x="620" y="127"/>
                  </a:lnTo>
                  <a:lnTo>
                    <a:pt x="642" y="154"/>
                  </a:lnTo>
                  <a:lnTo>
                    <a:pt x="658" y="184"/>
                  </a:lnTo>
                  <a:lnTo>
                    <a:pt x="674" y="213"/>
                  </a:lnTo>
                  <a:lnTo>
                    <a:pt x="685" y="246"/>
                  </a:lnTo>
                  <a:lnTo>
                    <a:pt x="693" y="281"/>
                  </a:lnTo>
                  <a:lnTo>
                    <a:pt x="698" y="316"/>
                  </a:lnTo>
                  <a:lnTo>
                    <a:pt x="701" y="351"/>
                  </a:lnTo>
                  <a:lnTo>
                    <a:pt x="701" y="351"/>
                  </a:lnTo>
                  <a:close/>
                </a:path>
              </a:pathLst>
            </a:custGeom>
            <a:solidFill>
              <a:srgbClr val="F1F5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p:cNvSpPr>
            <p:nvPr/>
          </p:nvSpPr>
          <p:spPr bwMode="auto">
            <a:xfrm>
              <a:off x="6518275" y="1593850"/>
              <a:ext cx="1112838" cy="1112837"/>
            </a:xfrm>
            <a:custGeom>
              <a:avLst/>
              <a:gdLst>
                <a:gd name="T0" fmla="*/ 701 w 701"/>
                <a:gd name="T1" fmla="*/ 351 h 701"/>
                <a:gd name="T2" fmla="*/ 693 w 701"/>
                <a:gd name="T3" fmla="*/ 421 h 701"/>
                <a:gd name="T4" fmla="*/ 674 w 701"/>
                <a:gd name="T5" fmla="*/ 486 h 701"/>
                <a:gd name="T6" fmla="*/ 642 w 701"/>
                <a:gd name="T7" fmla="*/ 545 h 701"/>
                <a:gd name="T8" fmla="*/ 599 w 701"/>
                <a:gd name="T9" fmla="*/ 599 h 701"/>
                <a:gd name="T10" fmla="*/ 547 w 701"/>
                <a:gd name="T11" fmla="*/ 642 h 701"/>
                <a:gd name="T12" fmla="*/ 488 w 701"/>
                <a:gd name="T13" fmla="*/ 672 h 701"/>
                <a:gd name="T14" fmla="*/ 421 w 701"/>
                <a:gd name="T15" fmla="*/ 693 h 701"/>
                <a:gd name="T16" fmla="*/ 351 w 701"/>
                <a:gd name="T17" fmla="*/ 701 h 701"/>
                <a:gd name="T18" fmla="*/ 316 w 701"/>
                <a:gd name="T19" fmla="*/ 699 h 701"/>
                <a:gd name="T20" fmla="*/ 245 w 701"/>
                <a:gd name="T21" fmla="*/ 685 h 701"/>
                <a:gd name="T22" fmla="*/ 183 w 701"/>
                <a:gd name="T23" fmla="*/ 658 h 701"/>
                <a:gd name="T24" fmla="*/ 129 w 701"/>
                <a:gd name="T25" fmla="*/ 621 h 701"/>
                <a:gd name="T26" fmla="*/ 81 w 701"/>
                <a:gd name="T27" fmla="*/ 572 h 701"/>
                <a:gd name="T28" fmla="*/ 43 w 701"/>
                <a:gd name="T29" fmla="*/ 518 h 701"/>
                <a:gd name="T30" fmla="*/ 16 w 701"/>
                <a:gd name="T31" fmla="*/ 456 h 701"/>
                <a:gd name="T32" fmla="*/ 3 w 701"/>
                <a:gd name="T33" fmla="*/ 386 h 701"/>
                <a:gd name="T34" fmla="*/ 0 w 701"/>
                <a:gd name="T35" fmla="*/ 351 h 701"/>
                <a:gd name="T36" fmla="*/ 8 w 701"/>
                <a:gd name="T37" fmla="*/ 281 h 701"/>
                <a:gd name="T38" fmla="*/ 30 w 701"/>
                <a:gd name="T39" fmla="*/ 213 h 701"/>
                <a:gd name="T40" fmla="*/ 59 w 701"/>
                <a:gd name="T41" fmla="*/ 154 h 701"/>
                <a:gd name="T42" fmla="*/ 102 w 701"/>
                <a:gd name="T43" fmla="*/ 103 h 701"/>
                <a:gd name="T44" fmla="*/ 156 w 701"/>
                <a:gd name="T45" fmla="*/ 60 h 701"/>
                <a:gd name="T46" fmla="*/ 216 w 701"/>
                <a:gd name="T47" fmla="*/ 27 h 701"/>
                <a:gd name="T48" fmla="*/ 280 w 701"/>
                <a:gd name="T49" fmla="*/ 9 h 701"/>
                <a:gd name="T50" fmla="*/ 351 w 701"/>
                <a:gd name="T51" fmla="*/ 0 h 701"/>
                <a:gd name="T52" fmla="*/ 386 w 701"/>
                <a:gd name="T53" fmla="*/ 3 h 701"/>
                <a:gd name="T54" fmla="*/ 456 w 701"/>
                <a:gd name="T55" fmla="*/ 17 h 701"/>
                <a:gd name="T56" fmla="*/ 518 w 701"/>
                <a:gd name="T57" fmla="*/ 44 h 701"/>
                <a:gd name="T58" fmla="*/ 574 w 701"/>
                <a:gd name="T59" fmla="*/ 81 h 701"/>
                <a:gd name="T60" fmla="*/ 620 w 701"/>
                <a:gd name="T61" fmla="*/ 127 h 701"/>
                <a:gd name="T62" fmla="*/ 658 w 701"/>
                <a:gd name="T63" fmla="*/ 184 h 701"/>
                <a:gd name="T64" fmla="*/ 685 w 701"/>
                <a:gd name="T65" fmla="*/ 246 h 701"/>
                <a:gd name="T66" fmla="*/ 698 w 701"/>
                <a:gd name="T67" fmla="*/ 316 h 701"/>
                <a:gd name="T68" fmla="*/ 701 w 701"/>
                <a:gd name="T69" fmla="*/ 35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1" h="701">
                  <a:moveTo>
                    <a:pt x="701" y="351"/>
                  </a:moveTo>
                  <a:lnTo>
                    <a:pt x="701" y="351"/>
                  </a:lnTo>
                  <a:lnTo>
                    <a:pt x="698" y="386"/>
                  </a:lnTo>
                  <a:lnTo>
                    <a:pt x="693" y="421"/>
                  </a:lnTo>
                  <a:lnTo>
                    <a:pt x="685" y="456"/>
                  </a:lnTo>
                  <a:lnTo>
                    <a:pt x="674" y="486"/>
                  </a:lnTo>
                  <a:lnTo>
                    <a:pt x="658" y="518"/>
                  </a:lnTo>
                  <a:lnTo>
                    <a:pt x="642" y="545"/>
                  </a:lnTo>
                  <a:lnTo>
                    <a:pt x="620" y="572"/>
                  </a:lnTo>
                  <a:lnTo>
                    <a:pt x="599" y="599"/>
                  </a:lnTo>
                  <a:lnTo>
                    <a:pt x="574" y="621"/>
                  </a:lnTo>
                  <a:lnTo>
                    <a:pt x="547" y="642"/>
                  </a:lnTo>
                  <a:lnTo>
                    <a:pt x="518" y="658"/>
                  </a:lnTo>
                  <a:lnTo>
                    <a:pt x="488" y="672"/>
                  </a:lnTo>
                  <a:lnTo>
                    <a:pt x="456" y="685"/>
                  </a:lnTo>
                  <a:lnTo>
                    <a:pt x="421" y="693"/>
                  </a:lnTo>
                  <a:lnTo>
                    <a:pt x="386" y="699"/>
                  </a:lnTo>
                  <a:lnTo>
                    <a:pt x="351" y="701"/>
                  </a:lnTo>
                  <a:lnTo>
                    <a:pt x="351" y="701"/>
                  </a:lnTo>
                  <a:lnTo>
                    <a:pt x="316" y="699"/>
                  </a:lnTo>
                  <a:lnTo>
                    <a:pt x="280" y="693"/>
                  </a:lnTo>
                  <a:lnTo>
                    <a:pt x="245" y="685"/>
                  </a:lnTo>
                  <a:lnTo>
                    <a:pt x="216" y="672"/>
                  </a:lnTo>
                  <a:lnTo>
                    <a:pt x="183" y="658"/>
                  </a:lnTo>
                  <a:lnTo>
                    <a:pt x="156" y="642"/>
                  </a:lnTo>
                  <a:lnTo>
                    <a:pt x="129" y="621"/>
                  </a:lnTo>
                  <a:lnTo>
                    <a:pt x="102" y="599"/>
                  </a:lnTo>
                  <a:lnTo>
                    <a:pt x="81" y="572"/>
                  </a:lnTo>
                  <a:lnTo>
                    <a:pt x="59" y="545"/>
                  </a:lnTo>
                  <a:lnTo>
                    <a:pt x="43" y="518"/>
                  </a:lnTo>
                  <a:lnTo>
                    <a:pt x="30" y="486"/>
                  </a:lnTo>
                  <a:lnTo>
                    <a:pt x="16" y="456"/>
                  </a:lnTo>
                  <a:lnTo>
                    <a:pt x="8" y="421"/>
                  </a:lnTo>
                  <a:lnTo>
                    <a:pt x="3" y="386"/>
                  </a:lnTo>
                  <a:lnTo>
                    <a:pt x="0" y="351"/>
                  </a:lnTo>
                  <a:lnTo>
                    <a:pt x="0" y="351"/>
                  </a:lnTo>
                  <a:lnTo>
                    <a:pt x="3" y="316"/>
                  </a:lnTo>
                  <a:lnTo>
                    <a:pt x="8" y="281"/>
                  </a:lnTo>
                  <a:lnTo>
                    <a:pt x="16" y="246"/>
                  </a:lnTo>
                  <a:lnTo>
                    <a:pt x="30" y="213"/>
                  </a:lnTo>
                  <a:lnTo>
                    <a:pt x="43" y="184"/>
                  </a:lnTo>
                  <a:lnTo>
                    <a:pt x="59" y="154"/>
                  </a:lnTo>
                  <a:lnTo>
                    <a:pt x="81" y="127"/>
                  </a:lnTo>
                  <a:lnTo>
                    <a:pt x="102" y="103"/>
                  </a:lnTo>
                  <a:lnTo>
                    <a:pt x="129" y="81"/>
                  </a:lnTo>
                  <a:lnTo>
                    <a:pt x="156" y="60"/>
                  </a:lnTo>
                  <a:lnTo>
                    <a:pt x="183" y="44"/>
                  </a:lnTo>
                  <a:lnTo>
                    <a:pt x="216" y="27"/>
                  </a:lnTo>
                  <a:lnTo>
                    <a:pt x="245" y="17"/>
                  </a:lnTo>
                  <a:lnTo>
                    <a:pt x="280" y="9"/>
                  </a:lnTo>
                  <a:lnTo>
                    <a:pt x="316" y="3"/>
                  </a:lnTo>
                  <a:lnTo>
                    <a:pt x="351" y="0"/>
                  </a:lnTo>
                  <a:lnTo>
                    <a:pt x="351" y="0"/>
                  </a:lnTo>
                  <a:lnTo>
                    <a:pt x="386" y="3"/>
                  </a:lnTo>
                  <a:lnTo>
                    <a:pt x="421" y="9"/>
                  </a:lnTo>
                  <a:lnTo>
                    <a:pt x="456" y="17"/>
                  </a:lnTo>
                  <a:lnTo>
                    <a:pt x="488" y="27"/>
                  </a:lnTo>
                  <a:lnTo>
                    <a:pt x="518" y="44"/>
                  </a:lnTo>
                  <a:lnTo>
                    <a:pt x="547" y="60"/>
                  </a:lnTo>
                  <a:lnTo>
                    <a:pt x="574" y="81"/>
                  </a:lnTo>
                  <a:lnTo>
                    <a:pt x="599" y="103"/>
                  </a:lnTo>
                  <a:lnTo>
                    <a:pt x="620" y="127"/>
                  </a:lnTo>
                  <a:lnTo>
                    <a:pt x="642" y="154"/>
                  </a:lnTo>
                  <a:lnTo>
                    <a:pt x="658" y="184"/>
                  </a:lnTo>
                  <a:lnTo>
                    <a:pt x="674" y="213"/>
                  </a:lnTo>
                  <a:lnTo>
                    <a:pt x="685" y="246"/>
                  </a:lnTo>
                  <a:lnTo>
                    <a:pt x="693" y="281"/>
                  </a:lnTo>
                  <a:lnTo>
                    <a:pt x="698" y="316"/>
                  </a:lnTo>
                  <a:lnTo>
                    <a:pt x="701" y="351"/>
                  </a:lnTo>
                  <a:lnTo>
                    <a:pt x="701" y="351"/>
                  </a:lnTo>
                  <a:close/>
                </a:path>
              </a:pathLst>
            </a:custGeom>
            <a:solidFill>
              <a:srgbClr val="FFFB00"/>
            </a:solidFill>
            <a:ln>
              <a:noFill/>
            </a:ln>
            <a:effectLst>
              <a:glow rad="101600">
                <a:schemeClr val="accent6">
                  <a:satMod val="175000"/>
                  <a:alpha val="40000"/>
                </a:schemeClr>
              </a:glow>
              <a:softEdge rad="3175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p:cNvSpPr>
            <p:nvPr/>
          </p:nvSpPr>
          <p:spPr bwMode="auto">
            <a:xfrm>
              <a:off x="6651625" y="1762125"/>
              <a:ext cx="542925" cy="538162"/>
            </a:xfrm>
            <a:custGeom>
              <a:avLst/>
              <a:gdLst>
                <a:gd name="T0" fmla="*/ 342 w 342"/>
                <a:gd name="T1" fmla="*/ 169 h 339"/>
                <a:gd name="T2" fmla="*/ 342 w 342"/>
                <a:gd name="T3" fmla="*/ 169 h 339"/>
                <a:gd name="T4" fmla="*/ 339 w 342"/>
                <a:gd name="T5" fmla="*/ 188 h 339"/>
                <a:gd name="T6" fmla="*/ 337 w 342"/>
                <a:gd name="T7" fmla="*/ 205 h 339"/>
                <a:gd name="T8" fmla="*/ 334 w 342"/>
                <a:gd name="T9" fmla="*/ 221 h 339"/>
                <a:gd name="T10" fmla="*/ 329 w 342"/>
                <a:gd name="T11" fmla="*/ 237 h 339"/>
                <a:gd name="T12" fmla="*/ 312 w 342"/>
                <a:gd name="T13" fmla="*/ 267 h 339"/>
                <a:gd name="T14" fmla="*/ 291 w 342"/>
                <a:gd name="T15" fmla="*/ 291 h 339"/>
                <a:gd name="T16" fmla="*/ 267 w 342"/>
                <a:gd name="T17" fmla="*/ 312 h 339"/>
                <a:gd name="T18" fmla="*/ 237 w 342"/>
                <a:gd name="T19" fmla="*/ 326 h 339"/>
                <a:gd name="T20" fmla="*/ 221 w 342"/>
                <a:gd name="T21" fmla="*/ 334 h 339"/>
                <a:gd name="T22" fmla="*/ 205 w 342"/>
                <a:gd name="T23" fmla="*/ 337 h 339"/>
                <a:gd name="T24" fmla="*/ 188 w 342"/>
                <a:gd name="T25" fmla="*/ 339 h 339"/>
                <a:gd name="T26" fmla="*/ 172 w 342"/>
                <a:gd name="T27" fmla="*/ 339 h 339"/>
                <a:gd name="T28" fmla="*/ 172 w 342"/>
                <a:gd name="T29" fmla="*/ 339 h 339"/>
                <a:gd name="T30" fmla="*/ 153 w 342"/>
                <a:gd name="T31" fmla="*/ 339 h 339"/>
                <a:gd name="T32" fmla="*/ 137 w 342"/>
                <a:gd name="T33" fmla="*/ 337 h 339"/>
                <a:gd name="T34" fmla="*/ 121 w 342"/>
                <a:gd name="T35" fmla="*/ 334 h 339"/>
                <a:gd name="T36" fmla="*/ 105 w 342"/>
                <a:gd name="T37" fmla="*/ 326 h 339"/>
                <a:gd name="T38" fmla="*/ 75 w 342"/>
                <a:gd name="T39" fmla="*/ 312 h 339"/>
                <a:gd name="T40" fmla="*/ 51 w 342"/>
                <a:gd name="T41" fmla="*/ 291 h 339"/>
                <a:gd name="T42" fmla="*/ 29 w 342"/>
                <a:gd name="T43" fmla="*/ 267 h 339"/>
                <a:gd name="T44" fmla="*/ 13 w 342"/>
                <a:gd name="T45" fmla="*/ 237 h 339"/>
                <a:gd name="T46" fmla="*/ 8 w 342"/>
                <a:gd name="T47" fmla="*/ 221 h 339"/>
                <a:gd name="T48" fmla="*/ 5 w 342"/>
                <a:gd name="T49" fmla="*/ 205 h 339"/>
                <a:gd name="T50" fmla="*/ 2 w 342"/>
                <a:gd name="T51" fmla="*/ 188 h 339"/>
                <a:gd name="T52" fmla="*/ 0 w 342"/>
                <a:gd name="T53" fmla="*/ 169 h 339"/>
                <a:gd name="T54" fmla="*/ 0 w 342"/>
                <a:gd name="T55" fmla="*/ 169 h 339"/>
                <a:gd name="T56" fmla="*/ 2 w 342"/>
                <a:gd name="T57" fmla="*/ 153 h 339"/>
                <a:gd name="T58" fmla="*/ 5 w 342"/>
                <a:gd name="T59" fmla="*/ 134 h 339"/>
                <a:gd name="T60" fmla="*/ 8 w 342"/>
                <a:gd name="T61" fmla="*/ 118 h 339"/>
                <a:gd name="T62" fmla="*/ 13 w 342"/>
                <a:gd name="T63" fmla="*/ 105 h 339"/>
                <a:gd name="T64" fmla="*/ 29 w 342"/>
                <a:gd name="T65" fmla="*/ 75 h 339"/>
                <a:gd name="T66" fmla="*/ 51 w 342"/>
                <a:gd name="T67" fmla="*/ 48 h 339"/>
                <a:gd name="T68" fmla="*/ 75 w 342"/>
                <a:gd name="T69" fmla="*/ 29 h 339"/>
                <a:gd name="T70" fmla="*/ 105 w 342"/>
                <a:gd name="T71" fmla="*/ 13 h 339"/>
                <a:gd name="T72" fmla="*/ 121 w 342"/>
                <a:gd name="T73" fmla="*/ 8 h 339"/>
                <a:gd name="T74" fmla="*/ 137 w 342"/>
                <a:gd name="T75" fmla="*/ 2 h 339"/>
                <a:gd name="T76" fmla="*/ 153 w 342"/>
                <a:gd name="T77" fmla="*/ 0 h 339"/>
                <a:gd name="T78" fmla="*/ 172 w 342"/>
                <a:gd name="T79" fmla="*/ 0 h 339"/>
                <a:gd name="T80" fmla="*/ 172 w 342"/>
                <a:gd name="T81" fmla="*/ 0 h 339"/>
                <a:gd name="T82" fmla="*/ 188 w 342"/>
                <a:gd name="T83" fmla="*/ 0 h 339"/>
                <a:gd name="T84" fmla="*/ 205 w 342"/>
                <a:gd name="T85" fmla="*/ 2 h 339"/>
                <a:gd name="T86" fmla="*/ 221 w 342"/>
                <a:gd name="T87" fmla="*/ 8 h 339"/>
                <a:gd name="T88" fmla="*/ 237 w 342"/>
                <a:gd name="T89" fmla="*/ 13 h 339"/>
                <a:gd name="T90" fmla="*/ 267 w 342"/>
                <a:gd name="T91" fmla="*/ 29 h 339"/>
                <a:gd name="T92" fmla="*/ 291 w 342"/>
                <a:gd name="T93" fmla="*/ 48 h 339"/>
                <a:gd name="T94" fmla="*/ 312 w 342"/>
                <a:gd name="T95" fmla="*/ 75 h 339"/>
                <a:gd name="T96" fmla="*/ 329 w 342"/>
                <a:gd name="T97" fmla="*/ 105 h 339"/>
                <a:gd name="T98" fmla="*/ 334 w 342"/>
                <a:gd name="T99" fmla="*/ 118 h 339"/>
                <a:gd name="T100" fmla="*/ 337 w 342"/>
                <a:gd name="T101" fmla="*/ 134 h 339"/>
                <a:gd name="T102" fmla="*/ 339 w 342"/>
                <a:gd name="T103" fmla="*/ 153 h 339"/>
                <a:gd name="T104" fmla="*/ 342 w 342"/>
                <a:gd name="T105" fmla="*/ 169 h 339"/>
                <a:gd name="T106" fmla="*/ 342 w 342"/>
                <a:gd name="T107" fmla="*/ 16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2" h="339">
                  <a:moveTo>
                    <a:pt x="342" y="169"/>
                  </a:moveTo>
                  <a:lnTo>
                    <a:pt x="342" y="169"/>
                  </a:lnTo>
                  <a:lnTo>
                    <a:pt x="339" y="188"/>
                  </a:lnTo>
                  <a:lnTo>
                    <a:pt x="337" y="205"/>
                  </a:lnTo>
                  <a:lnTo>
                    <a:pt x="334" y="221"/>
                  </a:lnTo>
                  <a:lnTo>
                    <a:pt x="329" y="237"/>
                  </a:lnTo>
                  <a:lnTo>
                    <a:pt x="312" y="267"/>
                  </a:lnTo>
                  <a:lnTo>
                    <a:pt x="291" y="291"/>
                  </a:lnTo>
                  <a:lnTo>
                    <a:pt x="267" y="312"/>
                  </a:lnTo>
                  <a:lnTo>
                    <a:pt x="237" y="326"/>
                  </a:lnTo>
                  <a:lnTo>
                    <a:pt x="221" y="334"/>
                  </a:lnTo>
                  <a:lnTo>
                    <a:pt x="205" y="337"/>
                  </a:lnTo>
                  <a:lnTo>
                    <a:pt x="188" y="339"/>
                  </a:lnTo>
                  <a:lnTo>
                    <a:pt x="172" y="339"/>
                  </a:lnTo>
                  <a:lnTo>
                    <a:pt x="172" y="339"/>
                  </a:lnTo>
                  <a:lnTo>
                    <a:pt x="153" y="339"/>
                  </a:lnTo>
                  <a:lnTo>
                    <a:pt x="137" y="337"/>
                  </a:lnTo>
                  <a:lnTo>
                    <a:pt x="121" y="334"/>
                  </a:lnTo>
                  <a:lnTo>
                    <a:pt x="105" y="326"/>
                  </a:lnTo>
                  <a:lnTo>
                    <a:pt x="75" y="312"/>
                  </a:lnTo>
                  <a:lnTo>
                    <a:pt x="51" y="291"/>
                  </a:lnTo>
                  <a:lnTo>
                    <a:pt x="29" y="267"/>
                  </a:lnTo>
                  <a:lnTo>
                    <a:pt x="13" y="237"/>
                  </a:lnTo>
                  <a:lnTo>
                    <a:pt x="8" y="221"/>
                  </a:lnTo>
                  <a:lnTo>
                    <a:pt x="5" y="205"/>
                  </a:lnTo>
                  <a:lnTo>
                    <a:pt x="2" y="188"/>
                  </a:lnTo>
                  <a:lnTo>
                    <a:pt x="0" y="169"/>
                  </a:lnTo>
                  <a:lnTo>
                    <a:pt x="0" y="169"/>
                  </a:lnTo>
                  <a:lnTo>
                    <a:pt x="2" y="153"/>
                  </a:lnTo>
                  <a:lnTo>
                    <a:pt x="5" y="134"/>
                  </a:lnTo>
                  <a:lnTo>
                    <a:pt x="8" y="118"/>
                  </a:lnTo>
                  <a:lnTo>
                    <a:pt x="13" y="105"/>
                  </a:lnTo>
                  <a:lnTo>
                    <a:pt x="29" y="75"/>
                  </a:lnTo>
                  <a:lnTo>
                    <a:pt x="51" y="48"/>
                  </a:lnTo>
                  <a:lnTo>
                    <a:pt x="75" y="29"/>
                  </a:lnTo>
                  <a:lnTo>
                    <a:pt x="105" y="13"/>
                  </a:lnTo>
                  <a:lnTo>
                    <a:pt x="121" y="8"/>
                  </a:lnTo>
                  <a:lnTo>
                    <a:pt x="137" y="2"/>
                  </a:lnTo>
                  <a:lnTo>
                    <a:pt x="153" y="0"/>
                  </a:lnTo>
                  <a:lnTo>
                    <a:pt x="172" y="0"/>
                  </a:lnTo>
                  <a:lnTo>
                    <a:pt x="172" y="0"/>
                  </a:lnTo>
                  <a:lnTo>
                    <a:pt x="188" y="0"/>
                  </a:lnTo>
                  <a:lnTo>
                    <a:pt x="205" y="2"/>
                  </a:lnTo>
                  <a:lnTo>
                    <a:pt x="221" y="8"/>
                  </a:lnTo>
                  <a:lnTo>
                    <a:pt x="237" y="13"/>
                  </a:lnTo>
                  <a:lnTo>
                    <a:pt x="267" y="29"/>
                  </a:lnTo>
                  <a:lnTo>
                    <a:pt x="291" y="48"/>
                  </a:lnTo>
                  <a:lnTo>
                    <a:pt x="312" y="75"/>
                  </a:lnTo>
                  <a:lnTo>
                    <a:pt x="329" y="105"/>
                  </a:lnTo>
                  <a:lnTo>
                    <a:pt x="334" y="118"/>
                  </a:lnTo>
                  <a:lnTo>
                    <a:pt x="337" y="134"/>
                  </a:lnTo>
                  <a:lnTo>
                    <a:pt x="339" y="153"/>
                  </a:lnTo>
                  <a:lnTo>
                    <a:pt x="342" y="169"/>
                  </a:lnTo>
                  <a:lnTo>
                    <a:pt x="342" y="169"/>
                  </a:lnTo>
                  <a:close/>
                </a:path>
              </a:pathLst>
            </a:custGeom>
            <a:solidFill>
              <a:srgbClr val="FFF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p:cNvSpPr>
            <p:nvPr/>
          </p:nvSpPr>
          <p:spPr bwMode="auto">
            <a:xfrm>
              <a:off x="6659563" y="1770063"/>
              <a:ext cx="522288" cy="522287"/>
            </a:xfrm>
            <a:custGeom>
              <a:avLst/>
              <a:gdLst>
                <a:gd name="T0" fmla="*/ 164 w 329"/>
                <a:gd name="T1" fmla="*/ 0 h 329"/>
                <a:gd name="T2" fmla="*/ 164 w 329"/>
                <a:gd name="T3" fmla="*/ 0 h 329"/>
                <a:gd name="T4" fmla="*/ 183 w 329"/>
                <a:gd name="T5" fmla="*/ 0 h 329"/>
                <a:gd name="T6" fmla="*/ 200 w 329"/>
                <a:gd name="T7" fmla="*/ 3 h 329"/>
                <a:gd name="T8" fmla="*/ 213 w 329"/>
                <a:gd name="T9" fmla="*/ 5 h 329"/>
                <a:gd name="T10" fmla="*/ 229 w 329"/>
                <a:gd name="T11" fmla="*/ 14 h 329"/>
                <a:gd name="T12" fmla="*/ 256 w 329"/>
                <a:gd name="T13" fmla="*/ 27 h 329"/>
                <a:gd name="T14" fmla="*/ 280 w 329"/>
                <a:gd name="T15" fmla="*/ 49 h 329"/>
                <a:gd name="T16" fmla="*/ 302 w 329"/>
                <a:gd name="T17" fmla="*/ 73 h 329"/>
                <a:gd name="T18" fmla="*/ 316 w 329"/>
                <a:gd name="T19" fmla="*/ 100 h 329"/>
                <a:gd name="T20" fmla="*/ 321 w 329"/>
                <a:gd name="T21" fmla="*/ 116 h 329"/>
                <a:gd name="T22" fmla="*/ 326 w 329"/>
                <a:gd name="T23" fmla="*/ 129 h 329"/>
                <a:gd name="T24" fmla="*/ 329 w 329"/>
                <a:gd name="T25" fmla="*/ 146 h 329"/>
                <a:gd name="T26" fmla="*/ 329 w 329"/>
                <a:gd name="T27" fmla="*/ 164 h 329"/>
                <a:gd name="T28" fmla="*/ 329 w 329"/>
                <a:gd name="T29" fmla="*/ 164 h 329"/>
                <a:gd name="T30" fmla="*/ 329 w 329"/>
                <a:gd name="T31" fmla="*/ 181 h 329"/>
                <a:gd name="T32" fmla="*/ 326 w 329"/>
                <a:gd name="T33" fmla="*/ 197 h 329"/>
                <a:gd name="T34" fmla="*/ 321 w 329"/>
                <a:gd name="T35" fmla="*/ 213 h 329"/>
                <a:gd name="T36" fmla="*/ 316 w 329"/>
                <a:gd name="T37" fmla="*/ 226 h 329"/>
                <a:gd name="T38" fmla="*/ 302 w 329"/>
                <a:gd name="T39" fmla="*/ 256 h 329"/>
                <a:gd name="T40" fmla="*/ 280 w 329"/>
                <a:gd name="T41" fmla="*/ 280 h 329"/>
                <a:gd name="T42" fmla="*/ 256 w 329"/>
                <a:gd name="T43" fmla="*/ 299 h 329"/>
                <a:gd name="T44" fmla="*/ 229 w 329"/>
                <a:gd name="T45" fmla="*/ 315 h 329"/>
                <a:gd name="T46" fmla="*/ 213 w 329"/>
                <a:gd name="T47" fmla="*/ 321 h 329"/>
                <a:gd name="T48" fmla="*/ 200 w 329"/>
                <a:gd name="T49" fmla="*/ 324 h 329"/>
                <a:gd name="T50" fmla="*/ 183 w 329"/>
                <a:gd name="T51" fmla="*/ 326 h 329"/>
                <a:gd name="T52" fmla="*/ 164 w 329"/>
                <a:gd name="T53" fmla="*/ 329 h 329"/>
                <a:gd name="T54" fmla="*/ 164 w 329"/>
                <a:gd name="T55" fmla="*/ 329 h 329"/>
                <a:gd name="T56" fmla="*/ 148 w 329"/>
                <a:gd name="T57" fmla="*/ 326 h 329"/>
                <a:gd name="T58" fmla="*/ 132 w 329"/>
                <a:gd name="T59" fmla="*/ 324 h 329"/>
                <a:gd name="T60" fmla="*/ 116 w 329"/>
                <a:gd name="T61" fmla="*/ 321 h 329"/>
                <a:gd name="T62" fmla="*/ 102 w 329"/>
                <a:gd name="T63" fmla="*/ 315 h 329"/>
                <a:gd name="T64" fmla="*/ 73 w 329"/>
                <a:gd name="T65" fmla="*/ 299 h 329"/>
                <a:gd name="T66" fmla="*/ 49 w 329"/>
                <a:gd name="T67" fmla="*/ 280 h 329"/>
                <a:gd name="T68" fmla="*/ 30 w 329"/>
                <a:gd name="T69" fmla="*/ 256 h 329"/>
                <a:gd name="T70" fmla="*/ 13 w 329"/>
                <a:gd name="T71" fmla="*/ 226 h 329"/>
                <a:gd name="T72" fmla="*/ 8 w 329"/>
                <a:gd name="T73" fmla="*/ 213 h 329"/>
                <a:gd name="T74" fmla="*/ 5 w 329"/>
                <a:gd name="T75" fmla="*/ 197 h 329"/>
                <a:gd name="T76" fmla="*/ 3 w 329"/>
                <a:gd name="T77" fmla="*/ 181 h 329"/>
                <a:gd name="T78" fmla="*/ 0 w 329"/>
                <a:gd name="T79" fmla="*/ 164 h 329"/>
                <a:gd name="T80" fmla="*/ 0 w 329"/>
                <a:gd name="T81" fmla="*/ 164 h 329"/>
                <a:gd name="T82" fmla="*/ 3 w 329"/>
                <a:gd name="T83" fmla="*/ 146 h 329"/>
                <a:gd name="T84" fmla="*/ 5 w 329"/>
                <a:gd name="T85" fmla="*/ 129 h 329"/>
                <a:gd name="T86" fmla="*/ 8 w 329"/>
                <a:gd name="T87" fmla="*/ 116 h 329"/>
                <a:gd name="T88" fmla="*/ 13 w 329"/>
                <a:gd name="T89" fmla="*/ 100 h 329"/>
                <a:gd name="T90" fmla="*/ 30 w 329"/>
                <a:gd name="T91" fmla="*/ 73 h 329"/>
                <a:gd name="T92" fmla="*/ 49 w 329"/>
                <a:gd name="T93" fmla="*/ 49 h 329"/>
                <a:gd name="T94" fmla="*/ 73 w 329"/>
                <a:gd name="T95" fmla="*/ 27 h 329"/>
                <a:gd name="T96" fmla="*/ 102 w 329"/>
                <a:gd name="T97" fmla="*/ 14 h 329"/>
                <a:gd name="T98" fmla="*/ 116 w 329"/>
                <a:gd name="T99" fmla="*/ 5 h 329"/>
                <a:gd name="T100" fmla="*/ 132 w 329"/>
                <a:gd name="T101" fmla="*/ 3 h 329"/>
                <a:gd name="T102" fmla="*/ 148 w 329"/>
                <a:gd name="T103" fmla="*/ 0 h 329"/>
                <a:gd name="T104" fmla="*/ 164 w 329"/>
                <a:gd name="T105" fmla="*/ 0 h 329"/>
                <a:gd name="T106" fmla="*/ 164 w 329"/>
                <a:gd name="T10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 h="329">
                  <a:moveTo>
                    <a:pt x="164" y="0"/>
                  </a:moveTo>
                  <a:lnTo>
                    <a:pt x="164" y="0"/>
                  </a:lnTo>
                  <a:lnTo>
                    <a:pt x="183" y="0"/>
                  </a:lnTo>
                  <a:lnTo>
                    <a:pt x="200" y="3"/>
                  </a:lnTo>
                  <a:lnTo>
                    <a:pt x="213" y="5"/>
                  </a:lnTo>
                  <a:lnTo>
                    <a:pt x="229" y="14"/>
                  </a:lnTo>
                  <a:lnTo>
                    <a:pt x="256" y="27"/>
                  </a:lnTo>
                  <a:lnTo>
                    <a:pt x="280" y="49"/>
                  </a:lnTo>
                  <a:lnTo>
                    <a:pt x="302" y="73"/>
                  </a:lnTo>
                  <a:lnTo>
                    <a:pt x="316" y="100"/>
                  </a:lnTo>
                  <a:lnTo>
                    <a:pt x="321" y="116"/>
                  </a:lnTo>
                  <a:lnTo>
                    <a:pt x="326" y="129"/>
                  </a:lnTo>
                  <a:lnTo>
                    <a:pt x="329" y="146"/>
                  </a:lnTo>
                  <a:lnTo>
                    <a:pt x="329" y="164"/>
                  </a:lnTo>
                  <a:lnTo>
                    <a:pt x="329" y="164"/>
                  </a:lnTo>
                  <a:lnTo>
                    <a:pt x="329" y="181"/>
                  </a:lnTo>
                  <a:lnTo>
                    <a:pt x="326" y="197"/>
                  </a:lnTo>
                  <a:lnTo>
                    <a:pt x="321" y="213"/>
                  </a:lnTo>
                  <a:lnTo>
                    <a:pt x="316" y="226"/>
                  </a:lnTo>
                  <a:lnTo>
                    <a:pt x="302" y="256"/>
                  </a:lnTo>
                  <a:lnTo>
                    <a:pt x="280" y="280"/>
                  </a:lnTo>
                  <a:lnTo>
                    <a:pt x="256" y="299"/>
                  </a:lnTo>
                  <a:lnTo>
                    <a:pt x="229" y="315"/>
                  </a:lnTo>
                  <a:lnTo>
                    <a:pt x="213" y="321"/>
                  </a:lnTo>
                  <a:lnTo>
                    <a:pt x="200" y="324"/>
                  </a:lnTo>
                  <a:lnTo>
                    <a:pt x="183" y="326"/>
                  </a:lnTo>
                  <a:lnTo>
                    <a:pt x="164" y="329"/>
                  </a:lnTo>
                  <a:lnTo>
                    <a:pt x="164" y="329"/>
                  </a:lnTo>
                  <a:lnTo>
                    <a:pt x="148" y="326"/>
                  </a:lnTo>
                  <a:lnTo>
                    <a:pt x="132" y="324"/>
                  </a:lnTo>
                  <a:lnTo>
                    <a:pt x="116" y="321"/>
                  </a:lnTo>
                  <a:lnTo>
                    <a:pt x="102" y="315"/>
                  </a:lnTo>
                  <a:lnTo>
                    <a:pt x="73" y="299"/>
                  </a:lnTo>
                  <a:lnTo>
                    <a:pt x="49" y="280"/>
                  </a:lnTo>
                  <a:lnTo>
                    <a:pt x="30" y="256"/>
                  </a:lnTo>
                  <a:lnTo>
                    <a:pt x="13" y="226"/>
                  </a:lnTo>
                  <a:lnTo>
                    <a:pt x="8" y="213"/>
                  </a:lnTo>
                  <a:lnTo>
                    <a:pt x="5" y="197"/>
                  </a:lnTo>
                  <a:lnTo>
                    <a:pt x="3" y="181"/>
                  </a:lnTo>
                  <a:lnTo>
                    <a:pt x="0" y="164"/>
                  </a:lnTo>
                  <a:lnTo>
                    <a:pt x="0" y="164"/>
                  </a:lnTo>
                  <a:lnTo>
                    <a:pt x="3" y="146"/>
                  </a:lnTo>
                  <a:lnTo>
                    <a:pt x="5" y="129"/>
                  </a:lnTo>
                  <a:lnTo>
                    <a:pt x="8" y="116"/>
                  </a:lnTo>
                  <a:lnTo>
                    <a:pt x="13" y="100"/>
                  </a:lnTo>
                  <a:lnTo>
                    <a:pt x="30" y="73"/>
                  </a:lnTo>
                  <a:lnTo>
                    <a:pt x="49" y="49"/>
                  </a:lnTo>
                  <a:lnTo>
                    <a:pt x="73" y="27"/>
                  </a:lnTo>
                  <a:lnTo>
                    <a:pt x="102" y="14"/>
                  </a:lnTo>
                  <a:lnTo>
                    <a:pt x="116" y="5"/>
                  </a:lnTo>
                  <a:lnTo>
                    <a:pt x="132" y="3"/>
                  </a:lnTo>
                  <a:lnTo>
                    <a:pt x="148" y="0"/>
                  </a:lnTo>
                  <a:lnTo>
                    <a:pt x="164" y="0"/>
                  </a:lnTo>
                  <a:lnTo>
                    <a:pt x="164" y="0"/>
                  </a:lnTo>
                  <a:close/>
                </a:path>
              </a:pathLst>
            </a:custGeom>
            <a:solidFill>
              <a:srgbClr val="FFF4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p:nvSpPr>
          <p:spPr bwMode="auto">
            <a:xfrm>
              <a:off x="6667500" y="1778000"/>
              <a:ext cx="506413" cy="501650"/>
            </a:xfrm>
            <a:custGeom>
              <a:avLst/>
              <a:gdLst>
                <a:gd name="T0" fmla="*/ 159 w 319"/>
                <a:gd name="T1" fmla="*/ 0 h 316"/>
                <a:gd name="T2" fmla="*/ 159 w 319"/>
                <a:gd name="T3" fmla="*/ 0 h 316"/>
                <a:gd name="T4" fmla="*/ 176 w 319"/>
                <a:gd name="T5" fmla="*/ 0 h 316"/>
                <a:gd name="T6" fmla="*/ 192 w 319"/>
                <a:gd name="T7" fmla="*/ 3 h 316"/>
                <a:gd name="T8" fmla="*/ 222 w 319"/>
                <a:gd name="T9" fmla="*/ 11 h 316"/>
                <a:gd name="T10" fmla="*/ 248 w 319"/>
                <a:gd name="T11" fmla="*/ 27 h 316"/>
                <a:gd name="T12" fmla="*/ 270 w 319"/>
                <a:gd name="T13" fmla="*/ 46 h 316"/>
                <a:gd name="T14" fmla="*/ 292 w 319"/>
                <a:gd name="T15" fmla="*/ 68 h 316"/>
                <a:gd name="T16" fmla="*/ 305 w 319"/>
                <a:gd name="T17" fmla="*/ 95 h 316"/>
                <a:gd name="T18" fmla="*/ 313 w 319"/>
                <a:gd name="T19" fmla="*/ 124 h 316"/>
                <a:gd name="T20" fmla="*/ 316 w 319"/>
                <a:gd name="T21" fmla="*/ 141 h 316"/>
                <a:gd name="T22" fmla="*/ 319 w 319"/>
                <a:gd name="T23" fmla="*/ 157 h 316"/>
                <a:gd name="T24" fmla="*/ 319 w 319"/>
                <a:gd name="T25" fmla="*/ 157 h 316"/>
                <a:gd name="T26" fmla="*/ 316 w 319"/>
                <a:gd name="T27" fmla="*/ 173 h 316"/>
                <a:gd name="T28" fmla="*/ 313 w 319"/>
                <a:gd name="T29" fmla="*/ 189 h 316"/>
                <a:gd name="T30" fmla="*/ 305 w 319"/>
                <a:gd name="T31" fmla="*/ 219 h 316"/>
                <a:gd name="T32" fmla="*/ 292 w 319"/>
                <a:gd name="T33" fmla="*/ 246 h 316"/>
                <a:gd name="T34" fmla="*/ 270 w 319"/>
                <a:gd name="T35" fmla="*/ 270 h 316"/>
                <a:gd name="T36" fmla="*/ 248 w 319"/>
                <a:gd name="T37" fmla="*/ 289 h 316"/>
                <a:gd name="T38" fmla="*/ 222 w 319"/>
                <a:gd name="T39" fmla="*/ 302 h 316"/>
                <a:gd name="T40" fmla="*/ 192 w 319"/>
                <a:gd name="T41" fmla="*/ 313 h 316"/>
                <a:gd name="T42" fmla="*/ 176 w 319"/>
                <a:gd name="T43" fmla="*/ 316 h 316"/>
                <a:gd name="T44" fmla="*/ 159 w 319"/>
                <a:gd name="T45" fmla="*/ 316 h 316"/>
                <a:gd name="T46" fmla="*/ 159 w 319"/>
                <a:gd name="T47" fmla="*/ 316 h 316"/>
                <a:gd name="T48" fmla="*/ 143 w 319"/>
                <a:gd name="T49" fmla="*/ 316 h 316"/>
                <a:gd name="T50" fmla="*/ 127 w 319"/>
                <a:gd name="T51" fmla="*/ 313 h 316"/>
                <a:gd name="T52" fmla="*/ 97 w 319"/>
                <a:gd name="T53" fmla="*/ 302 h 316"/>
                <a:gd name="T54" fmla="*/ 70 w 319"/>
                <a:gd name="T55" fmla="*/ 289 h 316"/>
                <a:gd name="T56" fmla="*/ 49 w 319"/>
                <a:gd name="T57" fmla="*/ 270 h 316"/>
                <a:gd name="T58" fmla="*/ 27 w 319"/>
                <a:gd name="T59" fmla="*/ 246 h 316"/>
                <a:gd name="T60" fmla="*/ 14 w 319"/>
                <a:gd name="T61" fmla="*/ 219 h 316"/>
                <a:gd name="T62" fmla="*/ 6 w 319"/>
                <a:gd name="T63" fmla="*/ 189 h 316"/>
                <a:gd name="T64" fmla="*/ 3 w 319"/>
                <a:gd name="T65" fmla="*/ 173 h 316"/>
                <a:gd name="T66" fmla="*/ 0 w 319"/>
                <a:gd name="T67" fmla="*/ 157 h 316"/>
                <a:gd name="T68" fmla="*/ 0 w 319"/>
                <a:gd name="T69" fmla="*/ 157 h 316"/>
                <a:gd name="T70" fmla="*/ 3 w 319"/>
                <a:gd name="T71" fmla="*/ 141 h 316"/>
                <a:gd name="T72" fmla="*/ 6 w 319"/>
                <a:gd name="T73" fmla="*/ 124 h 316"/>
                <a:gd name="T74" fmla="*/ 14 w 319"/>
                <a:gd name="T75" fmla="*/ 95 h 316"/>
                <a:gd name="T76" fmla="*/ 27 w 319"/>
                <a:gd name="T77" fmla="*/ 68 h 316"/>
                <a:gd name="T78" fmla="*/ 49 w 319"/>
                <a:gd name="T79" fmla="*/ 46 h 316"/>
                <a:gd name="T80" fmla="*/ 70 w 319"/>
                <a:gd name="T81" fmla="*/ 27 h 316"/>
                <a:gd name="T82" fmla="*/ 97 w 319"/>
                <a:gd name="T83" fmla="*/ 11 h 316"/>
                <a:gd name="T84" fmla="*/ 127 w 319"/>
                <a:gd name="T85" fmla="*/ 3 h 316"/>
                <a:gd name="T86" fmla="*/ 143 w 319"/>
                <a:gd name="T87" fmla="*/ 0 h 316"/>
                <a:gd name="T88" fmla="*/ 159 w 319"/>
                <a:gd name="T89" fmla="*/ 0 h 316"/>
                <a:gd name="T90" fmla="*/ 159 w 319"/>
                <a:gd name="T9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9" h="316">
                  <a:moveTo>
                    <a:pt x="159" y="0"/>
                  </a:moveTo>
                  <a:lnTo>
                    <a:pt x="159" y="0"/>
                  </a:lnTo>
                  <a:lnTo>
                    <a:pt x="176" y="0"/>
                  </a:lnTo>
                  <a:lnTo>
                    <a:pt x="192" y="3"/>
                  </a:lnTo>
                  <a:lnTo>
                    <a:pt x="222" y="11"/>
                  </a:lnTo>
                  <a:lnTo>
                    <a:pt x="248" y="27"/>
                  </a:lnTo>
                  <a:lnTo>
                    <a:pt x="270" y="46"/>
                  </a:lnTo>
                  <a:lnTo>
                    <a:pt x="292" y="68"/>
                  </a:lnTo>
                  <a:lnTo>
                    <a:pt x="305" y="95"/>
                  </a:lnTo>
                  <a:lnTo>
                    <a:pt x="313" y="124"/>
                  </a:lnTo>
                  <a:lnTo>
                    <a:pt x="316" y="141"/>
                  </a:lnTo>
                  <a:lnTo>
                    <a:pt x="319" y="157"/>
                  </a:lnTo>
                  <a:lnTo>
                    <a:pt x="319" y="157"/>
                  </a:lnTo>
                  <a:lnTo>
                    <a:pt x="316" y="173"/>
                  </a:lnTo>
                  <a:lnTo>
                    <a:pt x="313" y="189"/>
                  </a:lnTo>
                  <a:lnTo>
                    <a:pt x="305" y="219"/>
                  </a:lnTo>
                  <a:lnTo>
                    <a:pt x="292" y="246"/>
                  </a:lnTo>
                  <a:lnTo>
                    <a:pt x="270" y="270"/>
                  </a:lnTo>
                  <a:lnTo>
                    <a:pt x="248" y="289"/>
                  </a:lnTo>
                  <a:lnTo>
                    <a:pt x="222" y="302"/>
                  </a:lnTo>
                  <a:lnTo>
                    <a:pt x="192" y="313"/>
                  </a:lnTo>
                  <a:lnTo>
                    <a:pt x="176" y="316"/>
                  </a:lnTo>
                  <a:lnTo>
                    <a:pt x="159" y="316"/>
                  </a:lnTo>
                  <a:lnTo>
                    <a:pt x="159" y="316"/>
                  </a:lnTo>
                  <a:lnTo>
                    <a:pt x="143" y="316"/>
                  </a:lnTo>
                  <a:lnTo>
                    <a:pt x="127" y="313"/>
                  </a:lnTo>
                  <a:lnTo>
                    <a:pt x="97" y="302"/>
                  </a:lnTo>
                  <a:lnTo>
                    <a:pt x="70" y="289"/>
                  </a:lnTo>
                  <a:lnTo>
                    <a:pt x="49" y="270"/>
                  </a:lnTo>
                  <a:lnTo>
                    <a:pt x="27" y="246"/>
                  </a:lnTo>
                  <a:lnTo>
                    <a:pt x="14" y="219"/>
                  </a:lnTo>
                  <a:lnTo>
                    <a:pt x="6" y="189"/>
                  </a:lnTo>
                  <a:lnTo>
                    <a:pt x="3" y="173"/>
                  </a:lnTo>
                  <a:lnTo>
                    <a:pt x="0" y="157"/>
                  </a:lnTo>
                  <a:lnTo>
                    <a:pt x="0" y="157"/>
                  </a:lnTo>
                  <a:lnTo>
                    <a:pt x="3" y="141"/>
                  </a:lnTo>
                  <a:lnTo>
                    <a:pt x="6" y="124"/>
                  </a:lnTo>
                  <a:lnTo>
                    <a:pt x="14" y="95"/>
                  </a:lnTo>
                  <a:lnTo>
                    <a:pt x="27" y="68"/>
                  </a:lnTo>
                  <a:lnTo>
                    <a:pt x="49" y="46"/>
                  </a:lnTo>
                  <a:lnTo>
                    <a:pt x="70" y="27"/>
                  </a:lnTo>
                  <a:lnTo>
                    <a:pt x="97" y="11"/>
                  </a:lnTo>
                  <a:lnTo>
                    <a:pt x="127" y="3"/>
                  </a:lnTo>
                  <a:lnTo>
                    <a:pt x="143" y="0"/>
                  </a:lnTo>
                  <a:lnTo>
                    <a:pt x="159" y="0"/>
                  </a:lnTo>
                  <a:lnTo>
                    <a:pt x="159" y="0"/>
                  </a:lnTo>
                  <a:close/>
                </a:path>
              </a:pathLst>
            </a:custGeom>
            <a:solidFill>
              <a:srgbClr val="FFE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p:cNvSpPr>
            <p:nvPr/>
          </p:nvSpPr>
          <p:spPr bwMode="auto">
            <a:xfrm>
              <a:off x="6677025" y="1782763"/>
              <a:ext cx="484188" cy="484187"/>
            </a:xfrm>
            <a:custGeom>
              <a:avLst/>
              <a:gdLst>
                <a:gd name="T0" fmla="*/ 153 w 305"/>
                <a:gd name="T1" fmla="*/ 0 h 305"/>
                <a:gd name="T2" fmla="*/ 153 w 305"/>
                <a:gd name="T3" fmla="*/ 0 h 305"/>
                <a:gd name="T4" fmla="*/ 183 w 305"/>
                <a:gd name="T5" fmla="*/ 3 h 305"/>
                <a:gd name="T6" fmla="*/ 213 w 305"/>
                <a:gd name="T7" fmla="*/ 14 h 305"/>
                <a:gd name="T8" fmla="*/ 237 w 305"/>
                <a:gd name="T9" fmla="*/ 27 h 305"/>
                <a:gd name="T10" fmla="*/ 261 w 305"/>
                <a:gd name="T11" fmla="*/ 46 h 305"/>
                <a:gd name="T12" fmla="*/ 278 w 305"/>
                <a:gd name="T13" fmla="*/ 68 h 305"/>
                <a:gd name="T14" fmla="*/ 294 w 305"/>
                <a:gd name="T15" fmla="*/ 94 h 305"/>
                <a:gd name="T16" fmla="*/ 302 w 305"/>
                <a:gd name="T17" fmla="*/ 121 h 305"/>
                <a:gd name="T18" fmla="*/ 305 w 305"/>
                <a:gd name="T19" fmla="*/ 154 h 305"/>
                <a:gd name="T20" fmla="*/ 305 w 305"/>
                <a:gd name="T21" fmla="*/ 154 h 305"/>
                <a:gd name="T22" fmla="*/ 302 w 305"/>
                <a:gd name="T23" fmla="*/ 183 h 305"/>
                <a:gd name="T24" fmla="*/ 294 w 305"/>
                <a:gd name="T25" fmla="*/ 213 h 305"/>
                <a:gd name="T26" fmla="*/ 278 w 305"/>
                <a:gd name="T27" fmla="*/ 237 h 305"/>
                <a:gd name="T28" fmla="*/ 261 w 305"/>
                <a:gd name="T29" fmla="*/ 262 h 305"/>
                <a:gd name="T30" fmla="*/ 237 w 305"/>
                <a:gd name="T31" fmla="*/ 278 h 305"/>
                <a:gd name="T32" fmla="*/ 213 w 305"/>
                <a:gd name="T33" fmla="*/ 294 h 305"/>
                <a:gd name="T34" fmla="*/ 183 w 305"/>
                <a:gd name="T35" fmla="*/ 302 h 305"/>
                <a:gd name="T36" fmla="*/ 153 w 305"/>
                <a:gd name="T37" fmla="*/ 305 h 305"/>
                <a:gd name="T38" fmla="*/ 153 w 305"/>
                <a:gd name="T39" fmla="*/ 305 h 305"/>
                <a:gd name="T40" fmla="*/ 121 w 305"/>
                <a:gd name="T41" fmla="*/ 302 h 305"/>
                <a:gd name="T42" fmla="*/ 94 w 305"/>
                <a:gd name="T43" fmla="*/ 294 h 305"/>
                <a:gd name="T44" fmla="*/ 67 w 305"/>
                <a:gd name="T45" fmla="*/ 278 h 305"/>
                <a:gd name="T46" fmla="*/ 46 w 305"/>
                <a:gd name="T47" fmla="*/ 262 h 305"/>
                <a:gd name="T48" fmla="*/ 27 w 305"/>
                <a:gd name="T49" fmla="*/ 237 h 305"/>
                <a:gd name="T50" fmla="*/ 13 w 305"/>
                <a:gd name="T51" fmla="*/ 213 h 305"/>
                <a:gd name="T52" fmla="*/ 2 w 305"/>
                <a:gd name="T53" fmla="*/ 183 h 305"/>
                <a:gd name="T54" fmla="*/ 0 w 305"/>
                <a:gd name="T55" fmla="*/ 154 h 305"/>
                <a:gd name="T56" fmla="*/ 0 w 305"/>
                <a:gd name="T57" fmla="*/ 154 h 305"/>
                <a:gd name="T58" fmla="*/ 2 w 305"/>
                <a:gd name="T59" fmla="*/ 121 h 305"/>
                <a:gd name="T60" fmla="*/ 13 w 305"/>
                <a:gd name="T61" fmla="*/ 94 h 305"/>
                <a:gd name="T62" fmla="*/ 27 w 305"/>
                <a:gd name="T63" fmla="*/ 68 h 305"/>
                <a:gd name="T64" fmla="*/ 46 w 305"/>
                <a:gd name="T65" fmla="*/ 46 h 305"/>
                <a:gd name="T66" fmla="*/ 67 w 305"/>
                <a:gd name="T67" fmla="*/ 27 h 305"/>
                <a:gd name="T68" fmla="*/ 94 w 305"/>
                <a:gd name="T69" fmla="*/ 14 h 305"/>
                <a:gd name="T70" fmla="*/ 121 w 305"/>
                <a:gd name="T71" fmla="*/ 3 h 305"/>
                <a:gd name="T72" fmla="*/ 153 w 305"/>
                <a:gd name="T73" fmla="*/ 0 h 305"/>
                <a:gd name="T74" fmla="*/ 153 w 305"/>
                <a:gd name="T7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305">
                  <a:moveTo>
                    <a:pt x="153" y="0"/>
                  </a:moveTo>
                  <a:lnTo>
                    <a:pt x="153" y="0"/>
                  </a:lnTo>
                  <a:lnTo>
                    <a:pt x="183" y="3"/>
                  </a:lnTo>
                  <a:lnTo>
                    <a:pt x="213" y="14"/>
                  </a:lnTo>
                  <a:lnTo>
                    <a:pt x="237" y="27"/>
                  </a:lnTo>
                  <a:lnTo>
                    <a:pt x="261" y="46"/>
                  </a:lnTo>
                  <a:lnTo>
                    <a:pt x="278" y="68"/>
                  </a:lnTo>
                  <a:lnTo>
                    <a:pt x="294" y="94"/>
                  </a:lnTo>
                  <a:lnTo>
                    <a:pt x="302" y="121"/>
                  </a:lnTo>
                  <a:lnTo>
                    <a:pt x="305" y="154"/>
                  </a:lnTo>
                  <a:lnTo>
                    <a:pt x="305" y="154"/>
                  </a:lnTo>
                  <a:lnTo>
                    <a:pt x="302" y="183"/>
                  </a:lnTo>
                  <a:lnTo>
                    <a:pt x="294" y="213"/>
                  </a:lnTo>
                  <a:lnTo>
                    <a:pt x="278" y="237"/>
                  </a:lnTo>
                  <a:lnTo>
                    <a:pt x="261" y="262"/>
                  </a:lnTo>
                  <a:lnTo>
                    <a:pt x="237" y="278"/>
                  </a:lnTo>
                  <a:lnTo>
                    <a:pt x="213" y="294"/>
                  </a:lnTo>
                  <a:lnTo>
                    <a:pt x="183" y="302"/>
                  </a:lnTo>
                  <a:lnTo>
                    <a:pt x="153" y="305"/>
                  </a:lnTo>
                  <a:lnTo>
                    <a:pt x="153" y="305"/>
                  </a:lnTo>
                  <a:lnTo>
                    <a:pt x="121" y="302"/>
                  </a:lnTo>
                  <a:lnTo>
                    <a:pt x="94" y="294"/>
                  </a:lnTo>
                  <a:lnTo>
                    <a:pt x="67" y="278"/>
                  </a:lnTo>
                  <a:lnTo>
                    <a:pt x="46" y="262"/>
                  </a:lnTo>
                  <a:lnTo>
                    <a:pt x="27" y="237"/>
                  </a:lnTo>
                  <a:lnTo>
                    <a:pt x="13" y="213"/>
                  </a:lnTo>
                  <a:lnTo>
                    <a:pt x="2" y="183"/>
                  </a:lnTo>
                  <a:lnTo>
                    <a:pt x="0" y="154"/>
                  </a:lnTo>
                  <a:lnTo>
                    <a:pt x="0" y="154"/>
                  </a:lnTo>
                  <a:lnTo>
                    <a:pt x="2" y="121"/>
                  </a:lnTo>
                  <a:lnTo>
                    <a:pt x="13" y="94"/>
                  </a:lnTo>
                  <a:lnTo>
                    <a:pt x="27" y="68"/>
                  </a:lnTo>
                  <a:lnTo>
                    <a:pt x="46" y="46"/>
                  </a:lnTo>
                  <a:lnTo>
                    <a:pt x="67" y="27"/>
                  </a:lnTo>
                  <a:lnTo>
                    <a:pt x="94" y="14"/>
                  </a:lnTo>
                  <a:lnTo>
                    <a:pt x="121" y="3"/>
                  </a:lnTo>
                  <a:lnTo>
                    <a:pt x="153" y="0"/>
                  </a:lnTo>
                  <a:lnTo>
                    <a:pt x="153" y="0"/>
                  </a:lnTo>
                  <a:close/>
                </a:path>
              </a:pathLst>
            </a:custGeom>
            <a:solidFill>
              <a:srgbClr val="FFE6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p:nvSpPr>
          <p:spPr bwMode="auto">
            <a:xfrm>
              <a:off x="6684963" y="1792288"/>
              <a:ext cx="466725" cy="461962"/>
            </a:xfrm>
            <a:custGeom>
              <a:avLst/>
              <a:gdLst>
                <a:gd name="T0" fmla="*/ 146 w 294"/>
                <a:gd name="T1" fmla="*/ 0 h 291"/>
                <a:gd name="T2" fmla="*/ 146 w 294"/>
                <a:gd name="T3" fmla="*/ 0 h 291"/>
                <a:gd name="T4" fmla="*/ 175 w 294"/>
                <a:gd name="T5" fmla="*/ 2 h 291"/>
                <a:gd name="T6" fmla="*/ 205 w 294"/>
                <a:gd name="T7" fmla="*/ 10 h 291"/>
                <a:gd name="T8" fmla="*/ 229 w 294"/>
                <a:gd name="T9" fmla="*/ 24 h 291"/>
                <a:gd name="T10" fmla="*/ 251 w 294"/>
                <a:gd name="T11" fmla="*/ 43 h 291"/>
                <a:gd name="T12" fmla="*/ 267 w 294"/>
                <a:gd name="T13" fmla="*/ 64 h 291"/>
                <a:gd name="T14" fmla="*/ 281 w 294"/>
                <a:gd name="T15" fmla="*/ 88 h 291"/>
                <a:gd name="T16" fmla="*/ 289 w 294"/>
                <a:gd name="T17" fmla="*/ 115 h 291"/>
                <a:gd name="T18" fmla="*/ 294 w 294"/>
                <a:gd name="T19" fmla="*/ 145 h 291"/>
                <a:gd name="T20" fmla="*/ 294 w 294"/>
                <a:gd name="T21" fmla="*/ 145 h 291"/>
                <a:gd name="T22" fmla="*/ 289 w 294"/>
                <a:gd name="T23" fmla="*/ 175 h 291"/>
                <a:gd name="T24" fmla="*/ 281 w 294"/>
                <a:gd name="T25" fmla="*/ 202 h 291"/>
                <a:gd name="T26" fmla="*/ 267 w 294"/>
                <a:gd name="T27" fmla="*/ 226 h 291"/>
                <a:gd name="T28" fmla="*/ 251 w 294"/>
                <a:gd name="T29" fmla="*/ 248 h 291"/>
                <a:gd name="T30" fmla="*/ 229 w 294"/>
                <a:gd name="T31" fmla="*/ 266 h 291"/>
                <a:gd name="T32" fmla="*/ 205 w 294"/>
                <a:gd name="T33" fmla="*/ 280 h 291"/>
                <a:gd name="T34" fmla="*/ 175 w 294"/>
                <a:gd name="T35" fmla="*/ 288 h 291"/>
                <a:gd name="T36" fmla="*/ 146 w 294"/>
                <a:gd name="T37" fmla="*/ 291 h 291"/>
                <a:gd name="T38" fmla="*/ 146 w 294"/>
                <a:gd name="T39" fmla="*/ 291 h 291"/>
                <a:gd name="T40" fmla="*/ 119 w 294"/>
                <a:gd name="T41" fmla="*/ 288 h 291"/>
                <a:gd name="T42" fmla="*/ 89 w 294"/>
                <a:gd name="T43" fmla="*/ 280 h 291"/>
                <a:gd name="T44" fmla="*/ 65 w 294"/>
                <a:gd name="T45" fmla="*/ 266 h 291"/>
                <a:gd name="T46" fmla="*/ 43 w 294"/>
                <a:gd name="T47" fmla="*/ 248 h 291"/>
                <a:gd name="T48" fmla="*/ 27 w 294"/>
                <a:gd name="T49" fmla="*/ 226 h 291"/>
                <a:gd name="T50" fmla="*/ 14 w 294"/>
                <a:gd name="T51" fmla="*/ 202 h 291"/>
                <a:gd name="T52" fmla="*/ 3 w 294"/>
                <a:gd name="T53" fmla="*/ 175 h 291"/>
                <a:gd name="T54" fmla="*/ 0 w 294"/>
                <a:gd name="T55" fmla="*/ 145 h 291"/>
                <a:gd name="T56" fmla="*/ 0 w 294"/>
                <a:gd name="T57" fmla="*/ 145 h 291"/>
                <a:gd name="T58" fmla="*/ 3 w 294"/>
                <a:gd name="T59" fmla="*/ 115 h 291"/>
                <a:gd name="T60" fmla="*/ 14 w 294"/>
                <a:gd name="T61" fmla="*/ 88 h 291"/>
                <a:gd name="T62" fmla="*/ 27 w 294"/>
                <a:gd name="T63" fmla="*/ 64 h 291"/>
                <a:gd name="T64" fmla="*/ 43 w 294"/>
                <a:gd name="T65" fmla="*/ 43 h 291"/>
                <a:gd name="T66" fmla="*/ 65 w 294"/>
                <a:gd name="T67" fmla="*/ 24 h 291"/>
                <a:gd name="T68" fmla="*/ 89 w 294"/>
                <a:gd name="T69" fmla="*/ 10 h 291"/>
                <a:gd name="T70" fmla="*/ 119 w 294"/>
                <a:gd name="T71" fmla="*/ 2 h 291"/>
                <a:gd name="T72" fmla="*/ 146 w 294"/>
                <a:gd name="T73" fmla="*/ 0 h 291"/>
                <a:gd name="T74" fmla="*/ 146 w 294"/>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4" h="291">
                  <a:moveTo>
                    <a:pt x="146" y="0"/>
                  </a:moveTo>
                  <a:lnTo>
                    <a:pt x="146" y="0"/>
                  </a:lnTo>
                  <a:lnTo>
                    <a:pt x="175" y="2"/>
                  </a:lnTo>
                  <a:lnTo>
                    <a:pt x="205" y="10"/>
                  </a:lnTo>
                  <a:lnTo>
                    <a:pt x="229" y="24"/>
                  </a:lnTo>
                  <a:lnTo>
                    <a:pt x="251" y="43"/>
                  </a:lnTo>
                  <a:lnTo>
                    <a:pt x="267" y="64"/>
                  </a:lnTo>
                  <a:lnTo>
                    <a:pt x="281" y="88"/>
                  </a:lnTo>
                  <a:lnTo>
                    <a:pt x="289" y="115"/>
                  </a:lnTo>
                  <a:lnTo>
                    <a:pt x="294" y="145"/>
                  </a:lnTo>
                  <a:lnTo>
                    <a:pt x="294" y="145"/>
                  </a:lnTo>
                  <a:lnTo>
                    <a:pt x="289" y="175"/>
                  </a:lnTo>
                  <a:lnTo>
                    <a:pt x="281" y="202"/>
                  </a:lnTo>
                  <a:lnTo>
                    <a:pt x="267" y="226"/>
                  </a:lnTo>
                  <a:lnTo>
                    <a:pt x="251" y="248"/>
                  </a:lnTo>
                  <a:lnTo>
                    <a:pt x="229" y="266"/>
                  </a:lnTo>
                  <a:lnTo>
                    <a:pt x="205" y="280"/>
                  </a:lnTo>
                  <a:lnTo>
                    <a:pt x="175" y="288"/>
                  </a:lnTo>
                  <a:lnTo>
                    <a:pt x="146" y="291"/>
                  </a:lnTo>
                  <a:lnTo>
                    <a:pt x="146" y="291"/>
                  </a:lnTo>
                  <a:lnTo>
                    <a:pt x="119" y="288"/>
                  </a:lnTo>
                  <a:lnTo>
                    <a:pt x="89" y="280"/>
                  </a:lnTo>
                  <a:lnTo>
                    <a:pt x="65" y="266"/>
                  </a:lnTo>
                  <a:lnTo>
                    <a:pt x="43" y="248"/>
                  </a:lnTo>
                  <a:lnTo>
                    <a:pt x="27" y="226"/>
                  </a:lnTo>
                  <a:lnTo>
                    <a:pt x="14" y="202"/>
                  </a:lnTo>
                  <a:lnTo>
                    <a:pt x="3" y="175"/>
                  </a:lnTo>
                  <a:lnTo>
                    <a:pt x="0" y="145"/>
                  </a:lnTo>
                  <a:lnTo>
                    <a:pt x="0" y="145"/>
                  </a:lnTo>
                  <a:lnTo>
                    <a:pt x="3" y="115"/>
                  </a:lnTo>
                  <a:lnTo>
                    <a:pt x="14" y="88"/>
                  </a:lnTo>
                  <a:lnTo>
                    <a:pt x="27" y="64"/>
                  </a:lnTo>
                  <a:lnTo>
                    <a:pt x="43" y="43"/>
                  </a:lnTo>
                  <a:lnTo>
                    <a:pt x="65" y="24"/>
                  </a:lnTo>
                  <a:lnTo>
                    <a:pt x="89" y="10"/>
                  </a:lnTo>
                  <a:lnTo>
                    <a:pt x="119" y="2"/>
                  </a:lnTo>
                  <a:lnTo>
                    <a:pt x="146" y="0"/>
                  </a:lnTo>
                  <a:lnTo>
                    <a:pt x="146" y="0"/>
                  </a:lnTo>
                  <a:close/>
                </a:path>
              </a:pathLst>
            </a:custGeom>
            <a:solidFill>
              <a:srgbClr val="FFD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6694488" y="1800225"/>
              <a:ext cx="444500" cy="444500"/>
            </a:xfrm>
            <a:custGeom>
              <a:avLst/>
              <a:gdLst>
                <a:gd name="T0" fmla="*/ 140 w 280"/>
                <a:gd name="T1" fmla="*/ 0 h 280"/>
                <a:gd name="T2" fmla="*/ 140 w 280"/>
                <a:gd name="T3" fmla="*/ 0 h 280"/>
                <a:gd name="T4" fmla="*/ 169 w 280"/>
                <a:gd name="T5" fmla="*/ 3 h 280"/>
                <a:gd name="T6" fmla="*/ 194 w 280"/>
                <a:gd name="T7" fmla="*/ 11 h 280"/>
                <a:gd name="T8" fmla="*/ 218 w 280"/>
                <a:gd name="T9" fmla="*/ 24 h 280"/>
                <a:gd name="T10" fmla="*/ 240 w 280"/>
                <a:gd name="T11" fmla="*/ 40 h 280"/>
                <a:gd name="T12" fmla="*/ 256 w 280"/>
                <a:gd name="T13" fmla="*/ 62 h 280"/>
                <a:gd name="T14" fmla="*/ 269 w 280"/>
                <a:gd name="T15" fmla="*/ 83 h 280"/>
                <a:gd name="T16" fmla="*/ 277 w 280"/>
                <a:gd name="T17" fmla="*/ 110 h 280"/>
                <a:gd name="T18" fmla="*/ 280 w 280"/>
                <a:gd name="T19" fmla="*/ 140 h 280"/>
                <a:gd name="T20" fmla="*/ 280 w 280"/>
                <a:gd name="T21" fmla="*/ 140 h 280"/>
                <a:gd name="T22" fmla="*/ 277 w 280"/>
                <a:gd name="T23" fmla="*/ 167 h 280"/>
                <a:gd name="T24" fmla="*/ 269 w 280"/>
                <a:gd name="T25" fmla="*/ 194 h 280"/>
                <a:gd name="T26" fmla="*/ 256 w 280"/>
                <a:gd name="T27" fmla="*/ 218 h 280"/>
                <a:gd name="T28" fmla="*/ 240 w 280"/>
                <a:gd name="T29" fmla="*/ 237 h 280"/>
                <a:gd name="T30" fmla="*/ 218 w 280"/>
                <a:gd name="T31" fmla="*/ 256 h 280"/>
                <a:gd name="T32" fmla="*/ 194 w 280"/>
                <a:gd name="T33" fmla="*/ 267 h 280"/>
                <a:gd name="T34" fmla="*/ 169 w 280"/>
                <a:gd name="T35" fmla="*/ 275 h 280"/>
                <a:gd name="T36" fmla="*/ 140 w 280"/>
                <a:gd name="T37" fmla="*/ 280 h 280"/>
                <a:gd name="T38" fmla="*/ 140 w 280"/>
                <a:gd name="T39" fmla="*/ 280 h 280"/>
                <a:gd name="T40" fmla="*/ 113 w 280"/>
                <a:gd name="T41" fmla="*/ 275 h 280"/>
                <a:gd name="T42" fmla="*/ 86 w 280"/>
                <a:gd name="T43" fmla="*/ 267 h 280"/>
                <a:gd name="T44" fmla="*/ 62 w 280"/>
                <a:gd name="T45" fmla="*/ 256 h 280"/>
                <a:gd name="T46" fmla="*/ 40 w 280"/>
                <a:gd name="T47" fmla="*/ 237 h 280"/>
                <a:gd name="T48" fmla="*/ 24 w 280"/>
                <a:gd name="T49" fmla="*/ 218 h 280"/>
                <a:gd name="T50" fmla="*/ 10 w 280"/>
                <a:gd name="T51" fmla="*/ 194 h 280"/>
                <a:gd name="T52" fmla="*/ 2 w 280"/>
                <a:gd name="T53" fmla="*/ 167 h 280"/>
                <a:gd name="T54" fmla="*/ 0 w 280"/>
                <a:gd name="T55" fmla="*/ 140 h 280"/>
                <a:gd name="T56" fmla="*/ 0 w 280"/>
                <a:gd name="T57" fmla="*/ 140 h 280"/>
                <a:gd name="T58" fmla="*/ 2 w 280"/>
                <a:gd name="T59" fmla="*/ 110 h 280"/>
                <a:gd name="T60" fmla="*/ 10 w 280"/>
                <a:gd name="T61" fmla="*/ 83 h 280"/>
                <a:gd name="T62" fmla="*/ 24 w 280"/>
                <a:gd name="T63" fmla="*/ 62 h 280"/>
                <a:gd name="T64" fmla="*/ 40 w 280"/>
                <a:gd name="T65" fmla="*/ 40 h 280"/>
                <a:gd name="T66" fmla="*/ 62 w 280"/>
                <a:gd name="T67" fmla="*/ 24 h 280"/>
                <a:gd name="T68" fmla="*/ 86 w 280"/>
                <a:gd name="T69" fmla="*/ 11 h 280"/>
                <a:gd name="T70" fmla="*/ 113 w 280"/>
                <a:gd name="T71" fmla="*/ 3 h 280"/>
                <a:gd name="T72" fmla="*/ 140 w 280"/>
                <a:gd name="T73" fmla="*/ 0 h 280"/>
                <a:gd name="T74" fmla="*/ 140 w 280"/>
                <a:gd name="T7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280">
                  <a:moveTo>
                    <a:pt x="140" y="0"/>
                  </a:moveTo>
                  <a:lnTo>
                    <a:pt x="140" y="0"/>
                  </a:lnTo>
                  <a:lnTo>
                    <a:pt x="169" y="3"/>
                  </a:lnTo>
                  <a:lnTo>
                    <a:pt x="194" y="11"/>
                  </a:lnTo>
                  <a:lnTo>
                    <a:pt x="218" y="24"/>
                  </a:lnTo>
                  <a:lnTo>
                    <a:pt x="240" y="40"/>
                  </a:lnTo>
                  <a:lnTo>
                    <a:pt x="256" y="62"/>
                  </a:lnTo>
                  <a:lnTo>
                    <a:pt x="269" y="83"/>
                  </a:lnTo>
                  <a:lnTo>
                    <a:pt x="277" y="110"/>
                  </a:lnTo>
                  <a:lnTo>
                    <a:pt x="280" y="140"/>
                  </a:lnTo>
                  <a:lnTo>
                    <a:pt x="280" y="140"/>
                  </a:lnTo>
                  <a:lnTo>
                    <a:pt x="277" y="167"/>
                  </a:lnTo>
                  <a:lnTo>
                    <a:pt x="269" y="194"/>
                  </a:lnTo>
                  <a:lnTo>
                    <a:pt x="256" y="218"/>
                  </a:lnTo>
                  <a:lnTo>
                    <a:pt x="240" y="237"/>
                  </a:lnTo>
                  <a:lnTo>
                    <a:pt x="218" y="256"/>
                  </a:lnTo>
                  <a:lnTo>
                    <a:pt x="194" y="267"/>
                  </a:lnTo>
                  <a:lnTo>
                    <a:pt x="169" y="275"/>
                  </a:lnTo>
                  <a:lnTo>
                    <a:pt x="140" y="280"/>
                  </a:lnTo>
                  <a:lnTo>
                    <a:pt x="140" y="280"/>
                  </a:lnTo>
                  <a:lnTo>
                    <a:pt x="113" y="275"/>
                  </a:lnTo>
                  <a:lnTo>
                    <a:pt x="86" y="267"/>
                  </a:lnTo>
                  <a:lnTo>
                    <a:pt x="62" y="256"/>
                  </a:lnTo>
                  <a:lnTo>
                    <a:pt x="40" y="237"/>
                  </a:lnTo>
                  <a:lnTo>
                    <a:pt x="24" y="218"/>
                  </a:lnTo>
                  <a:lnTo>
                    <a:pt x="10" y="194"/>
                  </a:lnTo>
                  <a:lnTo>
                    <a:pt x="2" y="167"/>
                  </a:lnTo>
                  <a:lnTo>
                    <a:pt x="0" y="140"/>
                  </a:lnTo>
                  <a:lnTo>
                    <a:pt x="0" y="140"/>
                  </a:lnTo>
                  <a:lnTo>
                    <a:pt x="2" y="110"/>
                  </a:lnTo>
                  <a:lnTo>
                    <a:pt x="10" y="83"/>
                  </a:lnTo>
                  <a:lnTo>
                    <a:pt x="24" y="62"/>
                  </a:lnTo>
                  <a:lnTo>
                    <a:pt x="40" y="40"/>
                  </a:lnTo>
                  <a:lnTo>
                    <a:pt x="62" y="24"/>
                  </a:lnTo>
                  <a:lnTo>
                    <a:pt x="86" y="11"/>
                  </a:lnTo>
                  <a:lnTo>
                    <a:pt x="113" y="3"/>
                  </a:lnTo>
                  <a:lnTo>
                    <a:pt x="140" y="0"/>
                  </a:lnTo>
                  <a:lnTo>
                    <a:pt x="140" y="0"/>
                  </a:lnTo>
                  <a:close/>
                </a:path>
              </a:pathLst>
            </a:custGeom>
            <a:solidFill>
              <a:srgbClr val="FFD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p:cNvSpPr>
              <a:spLocks/>
            </p:cNvSpPr>
            <p:nvPr/>
          </p:nvSpPr>
          <p:spPr bwMode="auto">
            <a:xfrm>
              <a:off x="6702425" y="1808163"/>
              <a:ext cx="423863" cy="423862"/>
            </a:xfrm>
            <a:custGeom>
              <a:avLst/>
              <a:gdLst>
                <a:gd name="T0" fmla="*/ 135 w 267"/>
                <a:gd name="T1" fmla="*/ 0 h 267"/>
                <a:gd name="T2" fmla="*/ 135 w 267"/>
                <a:gd name="T3" fmla="*/ 0 h 267"/>
                <a:gd name="T4" fmla="*/ 162 w 267"/>
                <a:gd name="T5" fmla="*/ 3 h 267"/>
                <a:gd name="T6" fmla="*/ 186 w 267"/>
                <a:gd name="T7" fmla="*/ 8 h 267"/>
                <a:gd name="T8" fmla="*/ 210 w 267"/>
                <a:gd name="T9" fmla="*/ 22 h 267"/>
                <a:gd name="T10" fmla="*/ 229 w 267"/>
                <a:gd name="T11" fmla="*/ 38 h 267"/>
                <a:gd name="T12" fmla="*/ 245 w 267"/>
                <a:gd name="T13" fmla="*/ 57 h 267"/>
                <a:gd name="T14" fmla="*/ 259 w 267"/>
                <a:gd name="T15" fmla="*/ 81 h 267"/>
                <a:gd name="T16" fmla="*/ 264 w 267"/>
                <a:gd name="T17" fmla="*/ 105 h 267"/>
                <a:gd name="T18" fmla="*/ 267 w 267"/>
                <a:gd name="T19" fmla="*/ 132 h 267"/>
                <a:gd name="T20" fmla="*/ 267 w 267"/>
                <a:gd name="T21" fmla="*/ 132 h 267"/>
                <a:gd name="T22" fmla="*/ 264 w 267"/>
                <a:gd name="T23" fmla="*/ 159 h 267"/>
                <a:gd name="T24" fmla="*/ 259 w 267"/>
                <a:gd name="T25" fmla="*/ 184 h 267"/>
                <a:gd name="T26" fmla="*/ 245 w 267"/>
                <a:gd name="T27" fmla="*/ 208 h 267"/>
                <a:gd name="T28" fmla="*/ 229 w 267"/>
                <a:gd name="T29" fmla="*/ 227 h 267"/>
                <a:gd name="T30" fmla="*/ 210 w 267"/>
                <a:gd name="T31" fmla="*/ 243 h 267"/>
                <a:gd name="T32" fmla="*/ 186 w 267"/>
                <a:gd name="T33" fmla="*/ 256 h 267"/>
                <a:gd name="T34" fmla="*/ 162 w 267"/>
                <a:gd name="T35" fmla="*/ 264 h 267"/>
                <a:gd name="T36" fmla="*/ 135 w 267"/>
                <a:gd name="T37" fmla="*/ 267 h 267"/>
                <a:gd name="T38" fmla="*/ 135 w 267"/>
                <a:gd name="T39" fmla="*/ 267 h 267"/>
                <a:gd name="T40" fmla="*/ 108 w 267"/>
                <a:gd name="T41" fmla="*/ 264 h 267"/>
                <a:gd name="T42" fmla="*/ 84 w 267"/>
                <a:gd name="T43" fmla="*/ 256 h 267"/>
                <a:gd name="T44" fmla="*/ 59 w 267"/>
                <a:gd name="T45" fmla="*/ 243 h 267"/>
                <a:gd name="T46" fmla="*/ 40 w 267"/>
                <a:gd name="T47" fmla="*/ 227 h 267"/>
                <a:gd name="T48" fmla="*/ 24 w 267"/>
                <a:gd name="T49" fmla="*/ 208 h 267"/>
                <a:gd name="T50" fmla="*/ 11 w 267"/>
                <a:gd name="T51" fmla="*/ 184 h 267"/>
                <a:gd name="T52" fmla="*/ 3 w 267"/>
                <a:gd name="T53" fmla="*/ 159 h 267"/>
                <a:gd name="T54" fmla="*/ 0 w 267"/>
                <a:gd name="T55" fmla="*/ 132 h 267"/>
                <a:gd name="T56" fmla="*/ 0 w 267"/>
                <a:gd name="T57" fmla="*/ 132 h 267"/>
                <a:gd name="T58" fmla="*/ 3 w 267"/>
                <a:gd name="T59" fmla="*/ 105 h 267"/>
                <a:gd name="T60" fmla="*/ 11 w 267"/>
                <a:gd name="T61" fmla="*/ 81 h 267"/>
                <a:gd name="T62" fmla="*/ 24 w 267"/>
                <a:gd name="T63" fmla="*/ 57 h 267"/>
                <a:gd name="T64" fmla="*/ 40 w 267"/>
                <a:gd name="T65" fmla="*/ 38 h 267"/>
                <a:gd name="T66" fmla="*/ 59 w 267"/>
                <a:gd name="T67" fmla="*/ 22 h 267"/>
                <a:gd name="T68" fmla="*/ 84 w 267"/>
                <a:gd name="T69" fmla="*/ 8 h 267"/>
                <a:gd name="T70" fmla="*/ 108 w 267"/>
                <a:gd name="T71" fmla="*/ 3 h 267"/>
                <a:gd name="T72" fmla="*/ 135 w 267"/>
                <a:gd name="T73" fmla="*/ 0 h 267"/>
                <a:gd name="T74" fmla="*/ 135 w 267"/>
                <a:gd name="T7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7" h="267">
                  <a:moveTo>
                    <a:pt x="135" y="0"/>
                  </a:moveTo>
                  <a:lnTo>
                    <a:pt x="135" y="0"/>
                  </a:lnTo>
                  <a:lnTo>
                    <a:pt x="162" y="3"/>
                  </a:lnTo>
                  <a:lnTo>
                    <a:pt x="186" y="8"/>
                  </a:lnTo>
                  <a:lnTo>
                    <a:pt x="210" y="22"/>
                  </a:lnTo>
                  <a:lnTo>
                    <a:pt x="229" y="38"/>
                  </a:lnTo>
                  <a:lnTo>
                    <a:pt x="245" y="57"/>
                  </a:lnTo>
                  <a:lnTo>
                    <a:pt x="259" y="81"/>
                  </a:lnTo>
                  <a:lnTo>
                    <a:pt x="264" y="105"/>
                  </a:lnTo>
                  <a:lnTo>
                    <a:pt x="267" y="132"/>
                  </a:lnTo>
                  <a:lnTo>
                    <a:pt x="267" y="132"/>
                  </a:lnTo>
                  <a:lnTo>
                    <a:pt x="264" y="159"/>
                  </a:lnTo>
                  <a:lnTo>
                    <a:pt x="259" y="184"/>
                  </a:lnTo>
                  <a:lnTo>
                    <a:pt x="245" y="208"/>
                  </a:lnTo>
                  <a:lnTo>
                    <a:pt x="229" y="227"/>
                  </a:lnTo>
                  <a:lnTo>
                    <a:pt x="210" y="243"/>
                  </a:lnTo>
                  <a:lnTo>
                    <a:pt x="186" y="256"/>
                  </a:lnTo>
                  <a:lnTo>
                    <a:pt x="162" y="264"/>
                  </a:lnTo>
                  <a:lnTo>
                    <a:pt x="135" y="267"/>
                  </a:lnTo>
                  <a:lnTo>
                    <a:pt x="135" y="267"/>
                  </a:lnTo>
                  <a:lnTo>
                    <a:pt x="108" y="264"/>
                  </a:lnTo>
                  <a:lnTo>
                    <a:pt x="84" y="256"/>
                  </a:lnTo>
                  <a:lnTo>
                    <a:pt x="59" y="243"/>
                  </a:lnTo>
                  <a:lnTo>
                    <a:pt x="40" y="227"/>
                  </a:lnTo>
                  <a:lnTo>
                    <a:pt x="24" y="208"/>
                  </a:lnTo>
                  <a:lnTo>
                    <a:pt x="11" y="184"/>
                  </a:lnTo>
                  <a:lnTo>
                    <a:pt x="3" y="159"/>
                  </a:lnTo>
                  <a:lnTo>
                    <a:pt x="0" y="132"/>
                  </a:lnTo>
                  <a:lnTo>
                    <a:pt x="0" y="132"/>
                  </a:lnTo>
                  <a:lnTo>
                    <a:pt x="3" y="105"/>
                  </a:lnTo>
                  <a:lnTo>
                    <a:pt x="11" y="81"/>
                  </a:lnTo>
                  <a:lnTo>
                    <a:pt x="24" y="57"/>
                  </a:lnTo>
                  <a:lnTo>
                    <a:pt x="40" y="38"/>
                  </a:lnTo>
                  <a:lnTo>
                    <a:pt x="59" y="22"/>
                  </a:lnTo>
                  <a:lnTo>
                    <a:pt x="84" y="8"/>
                  </a:lnTo>
                  <a:lnTo>
                    <a:pt x="108" y="3"/>
                  </a:lnTo>
                  <a:lnTo>
                    <a:pt x="135" y="0"/>
                  </a:lnTo>
                  <a:lnTo>
                    <a:pt x="135" y="0"/>
                  </a:lnTo>
                  <a:close/>
                </a:path>
              </a:pathLst>
            </a:custGeom>
            <a:solidFill>
              <a:srgbClr val="FFD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
            <p:cNvSpPr>
              <a:spLocks/>
            </p:cNvSpPr>
            <p:nvPr/>
          </p:nvSpPr>
          <p:spPr bwMode="auto">
            <a:xfrm>
              <a:off x="6710363" y="1812925"/>
              <a:ext cx="407988" cy="406400"/>
            </a:xfrm>
            <a:custGeom>
              <a:avLst/>
              <a:gdLst>
                <a:gd name="T0" fmla="*/ 130 w 257"/>
                <a:gd name="T1" fmla="*/ 0 h 256"/>
                <a:gd name="T2" fmla="*/ 130 w 257"/>
                <a:gd name="T3" fmla="*/ 0 h 256"/>
                <a:gd name="T4" fmla="*/ 154 w 257"/>
                <a:gd name="T5" fmla="*/ 3 h 256"/>
                <a:gd name="T6" fmla="*/ 178 w 257"/>
                <a:gd name="T7" fmla="*/ 11 h 256"/>
                <a:gd name="T8" fmla="*/ 200 w 257"/>
                <a:gd name="T9" fmla="*/ 22 h 256"/>
                <a:gd name="T10" fmla="*/ 219 w 257"/>
                <a:gd name="T11" fmla="*/ 38 h 256"/>
                <a:gd name="T12" fmla="*/ 235 w 257"/>
                <a:gd name="T13" fmla="*/ 57 h 256"/>
                <a:gd name="T14" fmla="*/ 246 w 257"/>
                <a:gd name="T15" fmla="*/ 78 h 256"/>
                <a:gd name="T16" fmla="*/ 254 w 257"/>
                <a:gd name="T17" fmla="*/ 102 h 256"/>
                <a:gd name="T18" fmla="*/ 257 w 257"/>
                <a:gd name="T19" fmla="*/ 129 h 256"/>
                <a:gd name="T20" fmla="*/ 257 w 257"/>
                <a:gd name="T21" fmla="*/ 129 h 256"/>
                <a:gd name="T22" fmla="*/ 254 w 257"/>
                <a:gd name="T23" fmla="*/ 154 h 256"/>
                <a:gd name="T24" fmla="*/ 246 w 257"/>
                <a:gd name="T25" fmla="*/ 178 h 256"/>
                <a:gd name="T26" fmla="*/ 235 w 257"/>
                <a:gd name="T27" fmla="*/ 199 h 256"/>
                <a:gd name="T28" fmla="*/ 219 w 257"/>
                <a:gd name="T29" fmla="*/ 218 h 256"/>
                <a:gd name="T30" fmla="*/ 200 w 257"/>
                <a:gd name="T31" fmla="*/ 235 h 256"/>
                <a:gd name="T32" fmla="*/ 178 w 257"/>
                <a:gd name="T33" fmla="*/ 245 h 256"/>
                <a:gd name="T34" fmla="*/ 154 w 257"/>
                <a:gd name="T35" fmla="*/ 253 h 256"/>
                <a:gd name="T36" fmla="*/ 130 w 257"/>
                <a:gd name="T37" fmla="*/ 256 h 256"/>
                <a:gd name="T38" fmla="*/ 130 w 257"/>
                <a:gd name="T39" fmla="*/ 256 h 256"/>
                <a:gd name="T40" fmla="*/ 103 w 257"/>
                <a:gd name="T41" fmla="*/ 253 h 256"/>
                <a:gd name="T42" fmla="*/ 79 w 257"/>
                <a:gd name="T43" fmla="*/ 245 h 256"/>
                <a:gd name="T44" fmla="*/ 57 w 257"/>
                <a:gd name="T45" fmla="*/ 235 h 256"/>
                <a:gd name="T46" fmla="*/ 38 w 257"/>
                <a:gd name="T47" fmla="*/ 218 h 256"/>
                <a:gd name="T48" fmla="*/ 22 w 257"/>
                <a:gd name="T49" fmla="*/ 199 h 256"/>
                <a:gd name="T50" fmla="*/ 11 w 257"/>
                <a:gd name="T51" fmla="*/ 178 h 256"/>
                <a:gd name="T52" fmla="*/ 3 w 257"/>
                <a:gd name="T53" fmla="*/ 154 h 256"/>
                <a:gd name="T54" fmla="*/ 0 w 257"/>
                <a:gd name="T55" fmla="*/ 129 h 256"/>
                <a:gd name="T56" fmla="*/ 0 w 257"/>
                <a:gd name="T57" fmla="*/ 129 h 256"/>
                <a:gd name="T58" fmla="*/ 3 w 257"/>
                <a:gd name="T59" fmla="*/ 102 h 256"/>
                <a:gd name="T60" fmla="*/ 11 w 257"/>
                <a:gd name="T61" fmla="*/ 78 h 256"/>
                <a:gd name="T62" fmla="*/ 22 w 257"/>
                <a:gd name="T63" fmla="*/ 57 h 256"/>
                <a:gd name="T64" fmla="*/ 38 w 257"/>
                <a:gd name="T65" fmla="*/ 38 h 256"/>
                <a:gd name="T66" fmla="*/ 57 w 257"/>
                <a:gd name="T67" fmla="*/ 22 h 256"/>
                <a:gd name="T68" fmla="*/ 79 w 257"/>
                <a:gd name="T69" fmla="*/ 11 h 256"/>
                <a:gd name="T70" fmla="*/ 103 w 257"/>
                <a:gd name="T71" fmla="*/ 3 h 256"/>
                <a:gd name="T72" fmla="*/ 130 w 257"/>
                <a:gd name="T73" fmla="*/ 0 h 256"/>
                <a:gd name="T74" fmla="*/ 130 w 257"/>
                <a:gd name="T75"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7" h="256">
                  <a:moveTo>
                    <a:pt x="130" y="0"/>
                  </a:moveTo>
                  <a:lnTo>
                    <a:pt x="130" y="0"/>
                  </a:lnTo>
                  <a:lnTo>
                    <a:pt x="154" y="3"/>
                  </a:lnTo>
                  <a:lnTo>
                    <a:pt x="178" y="11"/>
                  </a:lnTo>
                  <a:lnTo>
                    <a:pt x="200" y="22"/>
                  </a:lnTo>
                  <a:lnTo>
                    <a:pt x="219" y="38"/>
                  </a:lnTo>
                  <a:lnTo>
                    <a:pt x="235" y="57"/>
                  </a:lnTo>
                  <a:lnTo>
                    <a:pt x="246" y="78"/>
                  </a:lnTo>
                  <a:lnTo>
                    <a:pt x="254" y="102"/>
                  </a:lnTo>
                  <a:lnTo>
                    <a:pt x="257" y="129"/>
                  </a:lnTo>
                  <a:lnTo>
                    <a:pt x="257" y="129"/>
                  </a:lnTo>
                  <a:lnTo>
                    <a:pt x="254" y="154"/>
                  </a:lnTo>
                  <a:lnTo>
                    <a:pt x="246" y="178"/>
                  </a:lnTo>
                  <a:lnTo>
                    <a:pt x="235" y="199"/>
                  </a:lnTo>
                  <a:lnTo>
                    <a:pt x="219" y="218"/>
                  </a:lnTo>
                  <a:lnTo>
                    <a:pt x="200" y="235"/>
                  </a:lnTo>
                  <a:lnTo>
                    <a:pt x="178" y="245"/>
                  </a:lnTo>
                  <a:lnTo>
                    <a:pt x="154" y="253"/>
                  </a:lnTo>
                  <a:lnTo>
                    <a:pt x="130" y="256"/>
                  </a:lnTo>
                  <a:lnTo>
                    <a:pt x="130" y="256"/>
                  </a:lnTo>
                  <a:lnTo>
                    <a:pt x="103" y="253"/>
                  </a:lnTo>
                  <a:lnTo>
                    <a:pt x="79" y="245"/>
                  </a:lnTo>
                  <a:lnTo>
                    <a:pt x="57" y="235"/>
                  </a:lnTo>
                  <a:lnTo>
                    <a:pt x="38" y="218"/>
                  </a:lnTo>
                  <a:lnTo>
                    <a:pt x="22" y="199"/>
                  </a:lnTo>
                  <a:lnTo>
                    <a:pt x="11" y="178"/>
                  </a:lnTo>
                  <a:lnTo>
                    <a:pt x="3" y="154"/>
                  </a:lnTo>
                  <a:lnTo>
                    <a:pt x="0" y="129"/>
                  </a:lnTo>
                  <a:lnTo>
                    <a:pt x="0" y="129"/>
                  </a:lnTo>
                  <a:lnTo>
                    <a:pt x="3" y="102"/>
                  </a:lnTo>
                  <a:lnTo>
                    <a:pt x="11" y="78"/>
                  </a:lnTo>
                  <a:lnTo>
                    <a:pt x="22" y="57"/>
                  </a:lnTo>
                  <a:lnTo>
                    <a:pt x="38" y="38"/>
                  </a:lnTo>
                  <a:lnTo>
                    <a:pt x="57" y="22"/>
                  </a:lnTo>
                  <a:lnTo>
                    <a:pt x="79" y="11"/>
                  </a:lnTo>
                  <a:lnTo>
                    <a:pt x="103" y="3"/>
                  </a:lnTo>
                  <a:lnTo>
                    <a:pt x="130" y="0"/>
                  </a:lnTo>
                  <a:lnTo>
                    <a:pt x="130" y="0"/>
                  </a:lnTo>
                  <a:close/>
                </a:path>
              </a:pathLst>
            </a:custGeom>
            <a:solidFill>
              <a:srgbClr val="FFC9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1"/>
            <p:cNvSpPr>
              <a:spLocks/>
            </p:cNvSpPr>
            <p:nvPr/>
          </p:nvSpPr>
          <p:spPr bwMode="auto">
            <a:xfrm>
              <a:off x="6719888" y="1820863"/>
              <a:ext cx="384175" cy="385762"/>
            </a:xfrm>
            <a:custGeom>
              <a:avLst/>
              <a:gdLst>
                <a:gd name="T0" fmla="*/ 121 w 242"/>
                <a:gd name="T1" fmla="*/ 0 h 243"/>
                <a:gd name="T2" fmla="*/ 121 w 242"/>
                <a:gd name="T3" fmla="*/ 0 h 243"/>
                <a:gd name="T4" fmla="*/ 145 w 242"/>
                <a:gd name="T5" fmla="*/ 3 h 243"/>
                <a:gd name="T6" fmla="*/ 170 w 242"/>
                <a:gd name="T7" fmla="*/ 11 h 243"/>
                <a:gd name="T8" fmla="*/ 189 w 242"/>
                <a:gd name="T9" fmla="*/ 22 h 243"/>
                <a:gd name="T10" fmla="*/ 207 w 242"/>
                <a:gd name="T11" fmla="*/ 35 h 243"/>
                <a:gd name="T12" fmla="*/ 224 w 242"/>
                <a:gd name="T13" fmla="*/ 54 h 243"/>
                <a:gd name="T14" fmla="*/ 234 w 242"/>
                <a:gd name="T15" fmla="*/ 76 h 243"/>
                <a:gd name="T16" fmla="*/ 240 w 242"/>
                <a:gd name="T17" fmla="*/ 97 h 243"/>
                <a:gd name="T18" fmla="*/ 242 w 242"/>
                <a:gd name="T19" fmla="*/ 122 h 243"/>
                <a:gd name="T20" fmla="*/ 242 w 242"/>
                <a:gd name="T21" fmla="*/ 122 h 243"/>
                <a:gd name="T22" fmla="*/ 240 w 242"/>
                <a:gd name="T23" fmla="*/ 146 h 243"/>
                <a:gd name="T24" fmla="*/ 234 w 242"/>
                <a:gd name="T25" fmla="*/ 170 h 243"/>
                <a:gd name="T26" fmla="*/ 224 w 242"/>
                <a:gd name="T27" fmla="*/ 189 h 243"/>
                <a:gd name="T28" fmla="*/ 207 w 242"/>
                <a:gd name="T29" fmla="*/ 208 h 243"/>
                <a:gd name="T30" fmla="*/ 189 w 242"/>
                <a:gd name="T31" fmla="*/ 221 h 243"/>
                <a:gd name="T32" fmla="*/ 170 w 242"/>
                <a:gd name="T33" fmla="*/ 235 h 243"/>
                <a:gd name="T34" fmla="*/ 145 w 242"/>
                <a:gd name="T35" fmla="*/ 240 h 243"/>
                <a:gd name="T36" fmla="*/ 121 w 242"/>
                <a:gd name="T37" fmla="*/ 243 h 243"/>
                <a:gd name="T38" fmla="*/ 121 w 242"/>
                <a:gd name="T39" fmla="*/ 243 h 243"/>
                <a:gd name="T40" fmla="*/ 97 w 242"/>
                <a:gd name="T41" fmla="*/ 240 h 243"/>
                <a:gd name="T42" fmla="*/ 75 w 242"/>
                <a:gd name="T43" fmla="*/ 235 h 243"/>
                <a:gd name="T44" fmla="*/ 54 w 242"/>
                <a:gd name="T45" fmla="*/ 221 h 243"/>
                <a:gd name="T46" fmla="*/ 35 w 242"/>
                <a:gd name="T47" fmla="*/ 208 h 243"/>
                <a:gd name="T48" fmla="*/ 21 w 242"/>
                <a:gd name="T49" fmla="*/ 189 h 243"/>
                <a:gd name="T50" fmla="*/ 11 w 242"/>
                <a:gd name="T51" fmla="*/ 170 h 243"/>
                <a:gd name="T52" fmla="*/ 2 w 242"/>
                <a:gd name="T53" fmla="*/ 146 h 243"/>
                <a:gd name="T54" fmla="*/ 0 w 242"/>
                <a:gd name="T55" fmla="*/ 122 h 243"/>
                <a:gd name="T56" fmla="*/ 0 w 242"/>
                <a:gd name="T57" fmla="*/ 122 h 243"/>
                <a:gd name="T58" fmla="*/ 2 w 242"/>
                <a:gd name="T59" fmla="*/ 97 h 243"/>
                <a:gd name="T60" fmla="*/ 11 w 242"/>
                <a:gd name="T61" fmla="*/ 76 h 243"/>
                <a:gd name="T62" fmla="*/ 21 w 242"/>
                <a:gd name="T63" fmla="*/ 54 h 243"/>
                <a:gd name="T64" fmla="*/ 35 w 242"/>
                <a:gd name="T65" fmla="*/ 35 h 243"/>
                <a:gd name="T66" fmla="*/ 54 w 242"/>
                <a:gd name="T67" fmla="*/ 22 h 243"/>
                <a:gd name="T68" fmla="*/ 75 w 242"/>
                <a:gd name="T69" fmla="*/ 11 h 243"/>
                <a:gd name="T70" fmla="*/ 97 w 242"/>
                <a:gd name="T71" fmla="*/ 3 h 243"/>
                <a:gd name="T72" fmla="*/ 121 w 242"/>
                <a:gd name="T73" fmla="*/ 0 h 243"/>
                <a:gd name="T74" fmla="*/ 121 w 242"/>
                <a:gd name="T75"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243">
                  <a:moveTo>
                    <a:pt x="121" y="0"/>
                  </a:moveTo>
                  <a:lnTo>
                    <a:pt x="121" y="0"/>
                  </a:lnTo>
                  <a:lnTo>
                    <a:pt x="145" y="3"/>
                  </a:lnTo>
                  <a:lnTo>
                    <a:pt x="170" y="11"/>
                  </a:lnTo>
                  <a:lnTo>
                    <a:pt x="189" y="22"/>
                  </a:lnTo>
                  <a:lnTo>
                    <a:pt x="207" y="35"/>
                  </a:lnTo>
                  <a:lnTo>
                    <a:pt x="224" y="54"/>
                  </a:lnTo>
                  <a:lnTo>
                    <a:pt x="234" y="76"/>
                  </a:lnTo>
                  <a:lnTo>
                    <a:pt x="240" y="97"/>
                  </a:lnTo>
                  <a:lnTo>
                    <a:pt x="242" y="122"/>
                  </a:lnTo>
                  <a:lnTo>
                    <a:pt x="242" y="122"/>
                  </a:lnTo>
                  <a:lnTo>
                    <a:pt x="240" y="146"/>
                  </a:lnTo>
                  <a:lnTo>
                    <a:pt x="234" y="170"/>
                  </a:lnTo>
                  <a:lnTo>
                    <a:pt x="224" y="189"/>
                  </a:lnTo>
                  <a:lnTo>
                    <a:pt x="207" y="208"/>
                  </a:lnTo>
                  <a:lnTo>
                    <a:pt x="189" y="221"/>
                  </a:lnTo>
                  <a:lnTo>
                    <a:pt x="170" y="235"/>
                  </a:lnTo>
                  <a:lnTo>
                    <a:pt x="145" y="240"/>
                  </a:lnTo>
                  <a:lnTo>
                    <a:pt x="121" y="243"/>
                  </a:lnTo>
                  <a:lnTo>
                    <a:pt x="121" y="243"/>
                  </a:lnTo>
                  <a:lnTo>
                    <a:pt x="97" y="240"/>
                  </a:lnTo>
                  <a:lnTo>
                    <a:pt x="75" y="235"/>
                  </a:lnTo>
                  <a:lnTo>
                    <a:pt x="54" y="221"/>
                  </a:lnTo>
                  <a:lnTo>
                    <a:pt x="35" y="208"/>
                  </a:lnTo>
                  <a:lnTo>
                    <a:pt x="21" y="189"/>
                  </a:lnTo>
                  <a:lnTo>
                    <a:pt x="11" y="170"/>
                  </a:lnTo>
                  <a:lnTo>
                    <a:pt x="2" y="146"/>
                  </a:lnTo>
                  <a:lnTo>
                    <a:pt x="0" y="122"/>
                  </a:lnTo>
                  <a:lnTo>
                    <a:pt x="0" y="122"/>
                  </a:lnTo>
                  <a:lnTo>
                    <a:pt x="2" y="97"/>
                  </a:lnTo>
                  <a:lnTo>
                    <a:pt x="11" y="76"/>
                  </a:lnTo>
                  <a:lnTo>
                    <a:pt x="21" y="54"/>
                  </a:lnTo>
                  <a:lnTo>
                    <a:pt x="35" y="35"/>
                  </a:lnTo>
                  <a:lnTo>
                    <a:pt x="54" y="22"/>
                  </a:lnTo>
                  <a:lnTo>
                    <a:pt x="75" y="11"/>
                  </a:lnTo>
                  <a:lnTo>
                    <a:pt x="97" y="3"/>
                  </a:lnTo>
                  <a:lnTo>
                    <a:pt x="121" y="0"/>
                  </a:lnTo>
                  <a:lnTo>
                    <a:pt x="121" y="0"/>
                  </a:lnTo>
                  <a:close/>
                </a:path>
              </a:pathLst>
            </a:custGeom>
            <a:solidFill>
              <a:srgbClr val="FFC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
            <p:cNvSpPr>
              <a:spLocks/>
            </p:cNvSpPr>
            <p:nvPr/>
          </p:nvSpPr>
          <p:spPr bwMode="auto">
            <a:xfrm>
              <a:off x="6727825" y="1830388"/>
              <a:ext cx="368300" cy="363537"/>
            </a:xfrm>
            <a:custGeom>
              <a:avLst/>
              <a:gdLst>
                <a:gd name="T0" fmla="*/ 116 w 232"/>
                <a:gd name="T1" fmla="*/ 0 h 229"/>
                <a:gd name="T2" fmla="*/ 116 w 232"/>
                <a:gd name="T3" fmla="*/ 0 h 229"/>
                <a:gd name="T4" fmla="*/ 140 w 232"/>
                <a:gd name="T5" fmla="*/ 2 h 229"/>
                <a:gd name="T6" fmla="*/ 162 w 232"/>
                <a:gd name="T7" fmla="*/ 8 h 229"/>
                <a:gd name="T8" fmla="*/ 181 w 232"/>
                <a:gd name="T9" fmla="*/ 19 h 229"/>
                <a:gd name="T10" fmla="*/ 197 w 232"/>
                <a:gd name="T11" fmla="*/ 32 h 229"/>
                <a:gd name="T12" fmla="*/ 210 w 232"/>
                <a:gd name="T13" fmla="*/ 51 h 229"/>
                <a:gd name="T14" fmla="*/ 221 w 232"/>
                <a:gd name="T15" fmla="*/ 70 h 229"/>
                <a:gd name="T16" fmla="*/ 229 w 232"/>
                <a:gd name="T17" fmla="*/ 91 h 229"/>
                <a:gd name="T18" fmla="*/ 232 w 232"/>
                <a:gd name="T19" fmla="*/ 116 h 229"/>
                <a:gd name="T20" fmla="*/ 232 w 232"/>
                <a:gd name="T21" fmla="*/ 116 h 229"/>
                <a:gd name="T22" fmla="*/ 229 w 232"/>
                <a:gd name="T23" fmla="*/ 137 h 229"/>
                <a:gd name="T24" fmla="*/ 221 w 232"/>
                <a:gd name="T25" fmla="*/ 159 h 229"/>
                <a:gd name="T26" fmla="*/ 210 w 232"/>
                <a:gd name="T27" fmla="*/ 180 h 229"/>
                <a:gd name="T28" fmla="*/ 197 w 232"/>
                <a:gd name="T29" fmla="*/ 197 h 229"/>
                <a:gd name="T30" fmla="*/ 181 w 232"/>
                <a:gd name="T31" fmla="*/ 210 h 229"/>
                <a:gd name="T32" fmla="*/ 162 w 232"/>
                <a:gd name="T33" fmla="*/ 221 h 229"/>
                <a:gd name="T34" fmla="*/ 140 w 232"/>
                <a:gd name="T35" fmla="*/ 229 h 229"/>
                <a:gd name="T36" fmla="*/ 116 w 232"/>
                <a:gd name="T37" fmla="*/ 229 h 229"/>
                <a:gd name="T38" fmla="*/ 116 w 232"/>
                <a:gd name="T39" fmla="*/ 229 h 229"/>
                <a:gd name="T40" fmla="*/ 92 w 232"/>
                <a:gd name="T41" fmla="*/ 229 h 229"/>
                <a:gd name="T42" fmla="*/ 70 w 232"/>
                <a:gd name="T43" fmla="*/ 221 h 229"/>
                <a:gd name="T44" fmla="*/ 51 w 232"/>
                <a:gd name="T45" fmla="*/ 210 h 229"/>
                <a:gd name="T46" fmla="*/ 35 w 232"/>
                <a:gd name="T47" fmla="*/ 197 h 229"/>
                <a:gd name="T48" fmla="*/ 22 w 232"/>
                <a:gd name="T49" fmla="*/ 180 h 229"/>
                <a:gd name="T50" fmla="*/ 11 w 232"/>
                <a:gd name="T51" fmla="*/ 159 h 229"/>
                <a:gd name="T52" fmla="*/ 3 w 232"/>
                <a:gd name="T53" fmla="*/ 137 h 229"/>
                <a:gd name="T54" fmla="*/ 0 w 232"/>
                <a:gd name="T55" fmla="*/ 116 h 229"/>
                <a:gd name="T56" fmla="*/ 0 w 232"/>
                <a:gd name="T57" fmla="*/ 116 h 229"/>
                <a:gd name="T58" fmla="*/ 3 w 232"/>
                <a:gd name="T59" fmla="*/ 91 h 229"/>
                <a:gd name="T60" fmla="*/ 11 w 232"/>
                <a:gd name="T61" fmla="*/ 70 h 229"/>
                <a:gd name="T62" fmla="*/ 22 w 232"/>
                <a:gd name="T63" fmla="*/ 51 h 229"/>
                <a:gd name="T64" fmla="*/ 35 w 232"/>
                <a:gd name="T65" fmla="*/ 32 h 229"/>
                <a:gd name="T66" fmla="*/ 51 w 232"/>
                <a:gd name="T67" fmla="*/ 19 h 229"/>
                <a:gd name="T68" fmla="*/ 70 w 232"/>
                <a:gd name="T69" fmla="*/ 8 h 229"/>
                <a:gd name="T70" fmla="*/ 92 w 232"/>
                <a:gd name="T71" fmla="*/ 2 h 229"/>
                <a:gd name="T72" fmla="*/ 116 w 232"/>
                <a:gd name="T73" fmla="*/ 0 h 229"/>
                <a:gd name="T74" fmla="*/ 116 w 232"/>
                <a:gd name="T75"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29">
                  <a:moveTo>
                    <a:pt x="116" y="0"/>
                  </a:moveTo>
                  <a:lnTo>
                    <a:pt x="116" y="0"/>
                  </a:lnTo>
                  <a:lnTo>
                    <a:pt x="140" y="2"/>
                  </a:lnTo>
                  <a:lnTo>
                    <a:pt x="162" y="8"/>
                  </a:lnTo>
                  <a:lnTo>
                    <a:pt x="181" y="19"/>
                  </a:lnTo>
                  <a:lnTo>
                    <a:pt x="197" y="32"/>
                  </a:lnTo>
                  <a:lnTo>
                    <a:pt x="210" y="51"/>
                  </a:lnTo>
                  <a:lnTo>
                    <a:pt x="221" y="70"/>
                  </a:lnTo>
                  <a:lnTo>
                    <a:pt x="229" y="91"/>
                  </a:lnTo>
                  <a:lnTo>
                    <a:pt x="232" y="116"/>
                  </a:lnTo>
                  <a:lnTo>
                    <a:pt x="232" y="116"/>
                  </a:lnTo>
                  <a:lnTo>
                    <a:pt x="229" y="137"/>
                  </a:lnTo>
                  <a:lnTo>
                    <a:pt x="221" y="159"/>
                  </a:lnTo>
                  <a:lnTo>
                    <a:pt x="210" y="180"/>
                  </a:lnTo>
                  <a:lnTo>
                    <a:pt x="197" y="197"/>
                  </a:lnTo>
                  <a:lnTo>
                    <a:pt x="181" y="210"/>
                  </a:lnTo>
                  <a:lnTo>
                    <a:pt x="162" y="221"/>
                  </a:lnTo>
                  <a:lnTo>
                    <a:pt x="140" y="229"/>
                  </a:lnTo>
                  <a:lnTo>
                    <a:pt x="116" y="229"/>
                  </a:lnTo>
                  <a:lnTo>
                    <a:pt x="116" y="229"/>
                  </a:lnTo>
                  <a:lnTo>
                    <a:pt x="92" y="229"/>
                  </a:lnTo>
                  <a:lnTo>
                    <a:pt x="70" y="221"/>
                  </a:lnTo>
                  <a:lnTo>
                    <a:pt x="51" y="210"/>
                  </a:lnTo>
                  <a:lnTo>
                    <a:pt x="35" y="197"/>
                  </a:lnTo>
                  <a:lnTo>
                    <a:pt x="22" y="180"/>
                  </a:lnTo>
                  <a:lnTo>
                    <a:pt x="11" y="159"/>
                  </a:lnTo>
                  <a:lnTo>
                    <a:pt x="3" y="137"/>
                  </a:lnTo>
                  <a:lnTo>
                    <a:pt x="0" y="116"/>
                  </a:lnTo>
                  <a:lnTo>
                    <a:pt x="0" y="116"/>
                  </a:lnTo>
                  <a:lnTo>
                    <a:pt x="3" y="91"/>
                  </a:lnTo>
                  <a:lnTo>
                    <a:pt x="11" y="70"/>
                  </a:lnTo>
                  <a:lnTo>
                    <a:pt x="22" y="51"/>
                  </a:lnTo>
                  <a:lnTo>
                    <a:pt x="35" y="32"/>
                  </a:lnTo>
                  <a:lnTo>
                    <a:pt x="51" y="19"/>
                  </a:lnTo>
                  <a:lnTo>
                    <a:pt x="70" y="8"/>
                  </a:lnTo>
                  <a:lnTo>
                    <a:pt x="92" y="2"/>
                  </a:lnTo>
                  <a:lnTo>
                    <a:pt x="116" y="0"/>
                  </a:lnTo>
                  <a:lnTo>
                    <a:pt x="116" y="0"/>
                  </a:lnTo>
                  <a:close/>
                </a:path>
              </a:pathLst>
            </a:custGeom>
            <a:solidFill>
              <a:srgbClr val="FEB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3"/>
            <p:cNvSpPr>
              <a:spLocks/>
            </p:cNvSpPr>
            <p:nvPr/>
          </p:nvSpPr>
          <p:spPr bwMode="auto">
            <a:xfrm>
              <a:off x="6737350" y="1838325"/>
              <a:ext cx="346075" cy="347662"/>
            </a:xfrm>
            <a:custGeom>
              <a:avLst/>
              <a:gdLst>
                <a:gd name="T0" fmla="*/ 110 w 218"/>
                <a:gd name="T1" fmla="*/ 0 h 219"/>
                <a:gd name="T2" fmla="*/ 110 w 218"/>
                <a:gd name="T3" fmla="*/ 0 h 219"/>
                <a:gd name="T4" fmla="*/ 132 w 218"/>
                <a:gd name="T5" fmla="*/ 3 h 219"/>
                <a:gd name="T6" fmla="*/ 153 w 218"/>
                <a:gd name="T7" fmla="*/ 8 h 219"/>
                <a:gd name="T8" fmla="*/ 169 w 218"/>
                <a:gd name="T9" fmla="*/ 19 h 219"/>
                <a:gd name="T10" fmla="*/ 186 w 218"/>
                <a:gd name="T11" fmla="*/ 33 h 219"/>
                <a:gd name="T12" fmla="*/ 199 w 218"/>
                <a:gd name="T13" fmla="*/ 49 h 219"/>
                <a:gd name="T14" fmla="*/ 210 w 218"/>
                <a:gd name="T15" fmla="*/ 65 h 219"/>
                <a:gd name="T16" fmla="*/ 215 w 218"/>
                <a:gd name="T17" fmla="*/ 86 h 219"/>
                <a:gd name="T18" fmla="*/ 218 w 218"/>
                <a:gd name="T19" fmla="*/ 108 h 219"/>
                <a:gd name="T20" fmla="*/ 218 w 218"/>
                <a:gd name="T21" fmla="*/ 108 h 219"/>
                <a:gd name="T22" fmla="*/ 215 w 218"/>
                <a:gd name="T23" fmla="*/ 130 h 219"/>
                <a:gd name="T24" fmla="*/ 210 w 218"/>
                <a:gd name="T25" fmla="*/ 151 h 219"/>
                <a:gd name="T26" fmla="*/ 199 w 218"/>
                <a:gd name="T27" fmla="*/ 170 h 219"/>
                <a:gd name="T28" fmla="*/ 186 w 218"/>
                <a:gd name="T29" fmla="*/ 186 h 219"/>
                <a:gd name="T30" fmla="*/ 169 w 218"/>
                <a:gd name="T31" fmla="*/ 200 h 219"/>
                <a:gd name="T32" fmla="*/ 153 w 218"/>
                <a:gd name="T33" fmla="*/ 208 h 219"/>
                <a:gd name="T34" fmla="*/ 132 w 218"/>
                <a:gd name="T35" fmla="*/ 216 h 219"/>
                <a:gd name="T36" fmla="*/ 110 w 218"/>
                <a:gd name="T37" fmla="*/ 219 h 219"/>
                <a:gd name="T38" fmla="*/ 110 w 218"/>
                <a:gd name="T39" fmla="*/ 219 h 219"/>
                <a:gd name="T40" fmla="*/ 89 w 218"/>
                <a:gd name="T41" fmla="*/ 216 h 219"/>
                <a:gd name="T42" fmla="*/ 67 w 218"/>
                <a:gd name="T43" fmla="*/ 208 h 219"/>
                <a:gd name="T44" fmla="*/ 48 w 218"/>
                <a:gd name="T45" fmla="*/ 200 h 219"/>
                <a:gd name="T46" fmla="*/ 32 w 218"/>
                <a:gd name="T47" fmla="*/ 186 h 219"/>
                <a:gd name="T48" fmla="*/ 18 w 218"/>
                <a:gd name="T49" fmla="*/ 170 h 219"/>
                <a:gd name="T50" fmla="*/ 8 w 218"/>
                <a:gd name="T51" fmla="*/ 151 h 219"/>
                <a:gd name="T52" fmla="*/ 2 w 218"/>
                <a:gd name="T53" fmla="*/ 130 h 219"/>
                <a:gd name="T54" fmla="*/ 0 w 218"/>
                <a:gd name="T55" fmla="*/ 108 h 219"/>
                <a:gd name="T56" fmla="*/ 0 w 218"/>
                <a:gd name="T57" fmla="*/ 108 h 219"/>
                <a:gd name="T58" fmla="*/ 2 w 218"/>
                <a:gd name="T59" fmla="*/ 86 h 219"/>
                <a:gd name="T60" fmla="*/ 8 w 218"/>
                <a:gd name="T61" fmla="*/ 65 h 219"/>
                <a:gd name="T62" fmla="*/ 18 w 218"/>
                <a:gd name="T63" fmla="*/ 49 h 219"/>
                <a:gd name="T64" fmla="*/ 32 w 218"/>
                <a:gd name="T65" fmla="*/ 33 h 219"/>
                <a:gd name="T66" fmla="*/ 48 w 218"/>
                <a:gd name="T67" fmla="*/ 19 h 219"/>
                <a:gd name="T68" fmla="*/ 67 w 218"/>
                <a:gd name="T69" fmla="*/ 8 h 219"/>
                <a:gd name="T70" fmla="*/ 89 w 218"/>
                <a:gd name="T71" fmla="*/ 3 h 219"/>
                <a:gd name="T72" fmla="*/ 110 w 218"/>
                <a:gd name="T73" fmla="*/ 0 h 219"/>
                <a:gd name="T74" fmla="*/ 110 w 218"/>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8" h="219">
                  <a:moveTo>
                    <a:pt x="110" y="0"/>
                  </a:moveTo>
                  <a:lnTo>
                    <a:pt x="110" y="0"/>
                  </a:lnTo>
                  <a:lnTo>
                    <a:pt x="132" y="3"/>
                  </a:lnTo>
                  <a:lnTo>
                    <a:pt x="153" y="8"/>
                  </a:lnTo>
                  <a:lnTo>
                    <a:pt x="169" y="19"/>
                  </a:lnTo>
                  <a:lnTo>
                    <a:pt x="186" y="33"/>
                  </a:lnTo>
                  <a:lnTo>
                    <a:pt x="199" y="49"/>
                  </a:lnTo>
                  <a:lnTo>
                    <a:pt x="210" y="65"/>
                  </a:lnTo>
                  <a:lnTo>
                    <a:pt x="215" y="86"/>
                  </a:lnTo>
                  <a:lnTo>
                    <a:pt x="218" y="108"/>
                  </a:lnTo>
                  <a:lnTo>
                    <a:pt x="218" y="108"/>
                  </a:lnTo>
                  <a:lnTo>
                    <a:pt x="215" y="130"/>
                  </a:lnTo>
                  <a:lnTo>
                    <a:pt x="210" y="151"/>
                  </a:lnTo>
                  <a:lnTo>
                    <a:pt x="199" y="170"/>
                  </a:lnTo>
                  <a:lnTo>
                    <a:pt x="186" y="186"/>
                  </a:lnTo>
                  <a:lnTo>
                    <a:pt x="169" y="200"/>
                  </a:lnTo>
                  <a:lnTo>
                    <a:pt x="153" y="208"/>
                  </a:lnTo>
                  <a:lnTo>
                    <a:pt x="132" y="216"/>
                  </a:lnTo>
                  <a:lnTo>
                    <a:pt x="110" y="219"/>
                  </a:lnTo>
                  <a:lnTo>
                    <a:pt x="110" y="219"/>
                  </a:lnTo>
                  <a:lnTo>
                    <a:pt x="89" y="216"/>
                  </a:lnTo>
                  <a:lnTo>
                    <a:pt x="67" y="208"/>
                  </a:lnTo>
                  <a:lnTo>
                    <a:pt x="48" y="200"/>
                  </a:lnTo>
                  <a:lnTo>
                    <a:pt x="32" y="186"/>
                  </a:lnTo>
                  <a:lnTo>
                    <a:pt x="18" y="170"/>
                  </a:lnTo>
                  <a:lnTo>
                    <a:pt x="8" y="151"/>
                  </a:lnTo>
                  <a:lnTo>
                    <a:pt x="2" y="130"/>
                  </a:lnTo>
                  <a:lnTo>
                    <a:pt x="0" y="108"/>
                  </a:lnTo>
                  <a:lnTo>
                    <a:pt x="0" y="108"/>
                  </a:lnTo>
                  <a:lnTo>
                    <a:pt x="2" y="86"/>
                  </a:lnTo>
                  <a:lnTo>
                    <a:pt x="8" y="65"/>
                  </a:lnTo>
                  <a:lnTo>
                    <a:pt x="18" y="49"/>
                  </a:lnTo>
                  <a:lnTo>
                    <a:pt x="32" y="33"/>
                  </a:lnTo>
                  <a:lnTo>
                    <a:pt x="48" y="19"/>
                  </a:lnTo>
                  <a:lnTo>
                    <a:pt x="67" y="8"/>
                  </a:lnTo>
                  <a:lnTo>
                    <a:pt x="89" y="3"/>
                  </a:lnTo>
                  <a:lnTo>
                    <a:pt x="110" y="0"/>
                  </a:lnTo>
                  <a:lnTo>
                    <a:pt x="110" y="0"/>
                  </a:lnTo>
                  <a:close/>
                </a:path>
              </a:pathLst>
            </a:custGeom>
            <a:solidFill>
              <a:srgbClr val="FEB4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6745288" y="1843088"/>
              <a:ext cx="330200" cy="328612"/>
            </a:xfrm>
            <a:custGeom>
              <a:avLst/>
              <a:gdLst>
                <a:gd name="T0" fmla="*/ 102 w 208"/>
                <a:gd name="T1" fmla="*/ 0 h 207"/>
                <a:gd name="T2" fmla="*/ 102 w 208"/>
                <a:gd name="T3" fmla="*/ 0 h 207"/>
                <a:gd name="T4" fmla="*/ 124 w 208"/>
                <a:gd name="T5" fmla="*/ 3 h 207"/>
                <a:gd name="T6" fmla="*/ 143 w 208"/>
                <a:gd name="T7" fmla="*/ 8 h 207"/>
                <a:gd name="T8" fmla="*/ 162 w 208"/>
                <a:gd name="T9" fmla="*/ 19 h 207"/>
                <a:gd name="T10" fmla="*/ 175 w 208"/>
                <a:gd name="T11" fmla="*/ 32 h 207"/>
                <a:gd name="T12" fmla="*/ 189 w 208"/>
                <a:gd name="T13" fmla="*/ 46 h 207"/>
                <a:gd name="T14" fmla="*/ 199 w 208"/>
                <a:gd name="T15" fmla="*/ 65 h 207"/>
                <a:gd name="T16" fmla="*/ 205 w 208"/>
                <a:gd name="T17" fmla="*/ 83 h 207"/>
                <a:gd name="T18" fmla="*/ 208 w 208"/>
                <a:gd name="T19" fmla="*/ 105 h 207"/>
                <a:gd name="T20" fmla="*/ 208 w 208"/>
                <a:gd name="T21" fmla="*/ 105 h 207"/>
                <a:gd name="T22" fmla="*/ 205 w 208"/>
                <a:gd name="T23" fmla="*/ 124 h 207"/>
                <a:gd name="T24" fmla="*/ 199 w 208"/>
                <a:gd name="T25" fmla="*/ 143 h 207"/>
                <a:gd name="T26" fmla="*/ 189 w 208"/>
                <a:gd name="T27" fmla="*/ 162 h 207"/>
                <a:gd name="T28" fmla="*/ 175 w 208"/>
                <a:gd name="T29" fmla="*/ 178 h 207"/>
                <a:gd name="T30" fmla="*/ 162 w 208"/>
                <a:gd name="T31" fmla="*/ 189 h 207"/>
                <a:gd name="T32" fmla="*/ 143 w 208"/>
                <a:gd name="T33" fmla="*/ 199 h 207"/>
                <a:gd name="T34" fmla="*/ 124 w 208"/>
                <a:gd name="T35" fmla="*/ 205 h 207"/>
                <a:gd name="T36" fmla="*/ 102 w 208"/>
                <a:gd name="T37" fmla="*/ 207 h 207"/>
                <a:gd name="T38" fmla="*/ 102 w 208"/>
                <a:gd name="T39" fmla="*/ 207 h 207"/>
                <a:gd name="T40" fmla="*/ 84 w 208"/>
                <a:gd name="T41" fmla="*/ 205 h 207"/>
                <a:gd name="T42" fmla="*/ 65 w 208"/>
                <a:gd name="T43" fmla="*/ 199 h 207"/>
                <a:gd name="T44" fmla="*/ 46 w 208"/>
                <a:gd name="T45" fmla="*/ 189 h 207"/>
                <a:gd name="T46" fmla="*/ 30 w 208"/>
                <a:gd name="T47" fmla="*/ 178 h 207"/>
                <a:gd name="T48" fmla="*/ 19 w 208"/>
                <a:gd name="T49" fmla="*/ 162 h 207"/>
                <a:gd name="T50" fmla="*/ 8 w 208"/>
                <a:gd name="T51" fmla="*/ 143 h 207"/>
                <a:gd name="T52" fmla="*/ 3 w 208"/>
                <a:gd name="T53" fmla="*/ 124 h 207"/>
                <a:gd name="T54" fmla="*/ 0 w 208"/>
                <a:gd name="T55" fmla="*/ 105 h 207"/>
                <a:gd name="T56" fmla="*/ 0 w 208"/>
                <a:gd name="T57" fmla="*/ 105 h 207"/>
                <a:gd name="T58" fmla="*/ 3 w 208"/>
                <a:gd name="T59" fmla="*/ 83 h 207"/>
                <a:gd name="T60" fmla="*/ 8 w 208"/>
                <a:gd name="T61" fmla="*/ 65 h 207"/>
                <a:gd name="T62" fmla="*/ 19 w 208"/>
                <a:gd name="T63" fmla="*/ 46 h 207"/>
                <a:gd name="T64" fmla="*/ 30 w 208"/>
                <a:gd name="T65" fmla="*/ 32 h 207"/>
                <a:gd name="T66" fmla="*/ 46 w 208"/>
                <a:gd name="T67" fmla="*/ 19 h 207"/>
                <a:gd name="T68" fmla="*/ 65 w 208"/>
                <a:gd name="T69" fmla="*/ 8 h 207"/>
                <a:gd name="T70" fmla="*/ 84 w 208"/>
                <a:gd name="T71" fmla="*/ 3 h 207"/>
                <a:gd name="T72" fmla="*/ 102 w 208"/>
                <a:gd name="T73" fmla="*/ 0 h 207"/>
                <a:gd name="T74" fmla="*/ 102 w 208"/>
                <a:gd name="T7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7">
                  <a:moveTo>
                    <a:pt x="102" y="0"/>
                  </a:moveTo>
                  <a:lnTo>
                    <a:pt x="102" y="0"/>
                  </a:lnTo>
                  <a:lnTo>
                    <a:pt x="124" y="3"/>
                  </a:lnTo>
                  <a:lnTo>
                    <a:pt x="143" y="8"/>
                  </a:lnTo>
                  <a:lnTo>
                    <a:pt x="162" y="19"/>
                  </a:lnTo>
                  <a:lnTo>
                    <a:pt x="175" y="32"/>
                  </a:lnTo>
                  <a:lnTo>
                    <a:pt x="189" y="46"/>
                  </a:lnTo>
                  <a:lnTo>
                    <a:pt x="199" y="65"/>
                  </a:lnTo>
                  <a:lnTo>
                    <a:pt x="205" y="83"/>
                  </a:lnTo>
                  <a:lnTo>
                    <a:pt x="208" y="105"/>
                  </a:lnTo>
                  <a:lnTo>
                    <a:pt x="208" y="105"/>
                  </a:lnTo>
                  <a:lnTo>
                    <a:pt x="205" y="124"/>
                  </a:lnTo>
                  <a:lnTo>
                    <a:pt x="199" y="143"/>
                  </a:lnTo>
                  <a:lnTo>
                    <a:pt x="189" y="162"/>
                  </a:lnTo>
                  <a:lnTo>
                    <a:pt x="175" y="178"/>
                  </a:lnTo>
                  <a:lnTo>
                    <a:pt x="162" y="189"/>
                  </a:lnTo>
                  <a:lnTo>
                    <a:pt x="143" y="199"/>
                  </a:lnTo>
                  <a:lnTo>
                    <a:pt x="124" y="205"/>
                  </a:lnTo>
                  <a:lnTo>
                    <a:pt x="102" y="207"/>
                  </a:lnTo>
                  <a:lnTo>
                    <a:pt x="102" y="207"/>
                  </a:lnTo>
                  <a:lnTo>
                    <a:pt x="84" y="205"/>
                  </a:lnTo>
                  <a:lnTo>
                    <a:pt x="65" y="199"/>
                  </a:lnTo>
                  <a:lnTo>
                    <a:pt x="46" y="189"/>
                  </a:lnTo>
                  <a:lnTo>
                    <a:pt x="30" y="178"/>
                  </a:lnTo>
                  <a:lnTo>
                    <a:pt x="19" y="162"/>
                  </a:lnTo>
                  <a:lnTo>
                    <a:pt x="8" y="143"/>
                  </a:lnTo>
                  <a:lnTo>
                    <a:pt x="3" y="124"/>
                  </a:lnTo>
                  <a:lnTo>
                    <a:pt x="0" y="105"/>
                  </a:lnTo>
                  <a:lnTo>
                    <a:pt x="0" y="105"/>
                  </a:lnTo>
                  <a:lnTo>
                    <a:pt x="3" y="83"/>
                  </a:lnTo>
                  <a:lnTo>
                    <a:pt x="8" y="65"/>
                  </a:lnTo>
                  <a:lnTo>
                    <a:pt x="19" y="46"/>
                  </a:lnTo>
                  <a:lnTo>
                    <a:pt x="30" y="32"/>
                  </a:lnTo>
                  <a:lnTo>
                    <a:pt x="46" y="19"/>
                  </a:lnTo>
                  <a:lnTo>
                    <a:pt x="65" y="8"/>
                  </a:lnTo>
                  <a:lnTo>
                    <a:pt x="84" y="3"/>
                  </a:lnTo>
                  <a:lnTo>
                    <a:pt x="102" y="0"/>
                  </a:lnTo>
                  <a:lnTo>
                    <a:pt x="102" y="0"/>
                  </a:lnTo>
                  <a:close/>
                </a:path>
              </a:pathLst>
            </a:custGeom>
            <a:solidFill>
              <a:srgbClr val="FEA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6753225" y="1851025"/>
              <a:ext cx="307975" cy="307975"/>
            </a:xfrm>
            <a:custGeom>
              <a:avLst/>
              <a:gdLst>
                <a:gd name="T0" fmla="*/ 97 w 194"/>
                <a:gd name="T1" fmla="*/ 0 h 194"/>
                <a:gd name="T2" fmla="*/ 97 w 194"/>
                <a:gd name="T3" fmla="*/ 0 h 194"/>
                <a:gd name="T4" fmla="*/ 116 w 194"/>
                <a:gd name="T5" fmla="*/ 3 h 194"/>
                <a:gd name="T6" fmla="*/ 135 w 194"/>
                <a:gd name="T7" fmla="*/ 8 h 194"/>
                <a:gd name="T8" fmla="*/ 151 w 194"/>
                <a:gd name="T9" fmla="*/ 16 h 194"/>
                <a:gd name="T10" fmla="*/ 168 w 194"/>
                <a:gd name="T11" fmla="*/ 30 h 194"/>
                <a:gd name="T12" fmla="*/ 178 w 194"/>
                <a:gd name="T13" fmla="*/ 43 h 194"/>
                <a:gd name="T14" fmla="*/ 186 w 194"/>
                <a:gd name="T15" fmla="*/ 60 h 194"/>
                <a:gd name="T16" fmla="*/ 192 w 194"/>
                <a:gd name="T17" fmla="*/ 78 h 194"/>
                <a:gd name="T18" fmla="*/ 194 w 194"/>
                <a:gd name="T19" fmla="*/ 97 h 194"/>
                <a:gd name="T20" fmla="*/ 194 w 194"/>
                <a:gd name="T21" fmla="*/ 97 h 194"/>
                <a:gd name="T22" fmla="*/ 192 w 194"/>
                <a:gd name="T23" fmla="*/ 116 h 194"/>
                <a:gd name="T24" fmla="*/ 186 w 194"/>
                <a:gd name="T25" fmla="*/ 135 h 194"/>
                <a:gd name="T26" fmla="*/ 178 w 194"/>
                <a:gd name="T27" fmla="*/ 151 h 194"/>
                <a:gd name="T28" fmla="*/ 168 w 194"/>
                <a:gd name="T29" fmla="*/ 167 h 194"/>
                <a:gd name="T30" fmla="*/ 151 w 194"/>
                <a:gd name="T31" fmla="*/ 178 h 194"/>
                <a:gd name="T32" fmla="*/ 135 w 194"/>
                <a:gd name="T33" fmla="*/ 186 h 194"/>
                <a:gd name="T34" fmla="*/ 116 w 194"/>
                <a:gd name="T35" fmla="*/ 192 h 194"/>
                <a:gd name="T36" fmla="*/ 97 w 194"/>
                <a:gd name="T37" fmla="*/ 194 h 194"/>
                <a:gd name="T38" fmla="*/ 97 w 194"/>
                <a:gd name="T39" fmla="*/ 194 h 194"/>
                <a:gd name="T40" fmla="*/ 79 w 194"/>
                <a:gd name="T41" fmla="*/ 192 h 194"/>
                <a:gd name="T42" fmla="*/ 60 w 194"/>
                <a:gd name="T43" fmla="*/ 186 h 194"/>
                <a:gd name="T44" fmla="*/ 43 w 194"/>
                <a:gd name="T45" fmla="*/ 178 h 194"/>
                <a:gd name="T46" fmla="*/ 30 w 194"/>
                <a:gd name="T47" fmla="*/ 167 h 194"/>
                <a:gd name="T48" fmla="*/ 16 w 194"/>
                <a:gd name="T49" fmla="*/ 151 h 194"/>
                <a:gd name="T50" fmla="*/ 8 w 194"/>
                <a:gd name="T51" fmla="*/ 135 h 194"/>
                <a:gd name="T52" fmla="*/ 3 w 194"/>
                <a:gd name="T53" fmla="*/ 116 h 194"/>
                <a:gd name="T54" fmla="*/ 0 w 194"/>
                <a:gd name="T55" fmla="*/ 97 h 194"/>
                <a:gd name="T56" fmla="*/ 0 w 194"/>
                <a:gd name="T57" fmla="*/ 97 h 194"/>
                <a:gd name="T58" fmla="*/ 3 w 194"/>
                <a:gd name="T59" fmla="*/ 78 h 194"/>
                <a:gd name="T60" fmla="*/ 8 w 194"/>
                <a:gd name="T61" fmla="*/ 60 h 194"/>
                <a:gd name="T62" fmla="*/ 16 w 194"/>
                <a:gd name="T63" fmla="*/ 43 h 194"/>
                <a:gd name="T64" fmla="*/ 30 w 194"/>
                <a:gd name="T65" fmla="*/ 30 h 194"/>
                <a:gd name="T66" fmla="*/ 43 w 194"/>
                <a:gd name="T67" fmla="*/ 16 h 194"/>
                <a:gd name="T68" fmla="*/ 60 w 194"/>
                <a:gd name="T69" fmla="*/ 8 h 194"/>
                <a:gd name="T70" fmla="*/ 79 w 194"/>
                <a:gd name="T71" fmla="*/ 3 h 194"/>
                <a:gd name="T72" fmla="*/ 97 w 194"/>
                <a:gd name="T73" fmla="*/ 0 h 194"/>
                <a:gd name="T74" fmla="*/ 97 w 194"/>
                <a:gd name="T7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4" h="194">
                  <a:moveTo>
                    <a:pt x="97" y="0"/>
                  </a:moveTo>
                  <a:lnTo>
                    <a:pt x="97" y="0"/>
                  </a:lnTo>
                  <a:lnTo>
                    <a:pt x="116" y="3"/>
                  </a:lnTo>
                  <a:lnTo>
                    <a:pt x="135" y="8"/>
                  </a:lnTo>
                  <a:lnTo>
                    <a:pt x="151" y="16"/>
                  </a:lnTo>
                  <a:lnTo>
                    <a:pt x="168" y="30"/>
                  </a:lnTo>
                  <a:lnTo>
                    <a:pt x="178" y="43"/>
                  </a:lnTo>
                  <a:lnTo>
                    <a:pt x="186" y="60"/>
                  </a:lnTo>
                  <a:lnTo>
                    <a:pt x="192" y="78"/>
                  </a:lnTo>
                  <a:lnTo>
                    <a:pt x="194" y="97"/>
                  </a:lnTo>
                  <a:lnTo>
                    <a:pt x="194" y="97"/>
                  </a:lnTo>
                  <a:lnTo>
                    <a:pt x="192" y="116"/>
                  </a:lnTo>
                  <a:lnTo>
                    <a:pt x="186" y="135"/>
                  </a:lnTo>
                  <a:lnTo>
                    <a:pt x="178" y="151"/>
                  </a:lnTo>
                  <a:lnTo>
                    <a:pt x="168" y="167"/>
                  </a:lnTo>
                  <a:lnTo>
                    <a:pt x="151" y="178"/>
                  </a:lnTo>
                  <a:lnTo>
                    <a:pt x="135" y="186"/>
                  </a:lnTo>
                  <a:lnTo>
                    <a:pt x="116" y="192"/>
                  </a:lnTo>
                  <a:lnTo>
                    <a:pt x="97" y="194"/>
                  </a:lnTo>
                  <a:lnTo>
                    <a:pt x="97" y="194"/>
                  </a:lnTo>
                  <a:lnTo>
                    <a:pt x="79" y="192"/>
                  </a:lnTo>
                  <a:lnTo>
                    <a:pt x="60" y="186"/>
                  </a:lnTo>
                  <a:lnTo>
                    <a:pt x="43" y="178"/>
                  </a:lnTo>
                  <a:lnTo>
                    <a:pt x="30" y="167"/>
                  </a:lnTo>
                  <a:lnTo>
                    <a:pt x="16" y="151"/>
                  </a:lnTo>
                  <a:lnTo>
                    <a:pt x="8" y="135"/>
                  </a:lnTo>
                  <a:lnTo>
                    <a:pt x="3" y="116"/>
                  </a:lnTo>
                  <a:lnTo>
                    <a:pt x="0" y="97"/>
                  </a:lnTo>
                  <a:lnTo>
                    <a:pt x="0" y="97"/>
                  </a:lnTo>
                  <a:lnTo>
                    <a:pt x="3" y="78"/>
                  </a:lnTo>
                  <a:lnTo>
                    <a:pt x="8" y="60"/>
                  </a:lnTo>
                  <a:lnTo>
                    <a:pt x="16" y="43"/>
                  </a:lnTo>
                  <a:lnTo>
                    <a:pt x="30" y="30"/>
                  </a:lnTo>
                  <a:lnTo>
                    <a:pt x="43" y="16"/>
                  </a:lnTo>
                  <a:lnTo>
                    <a:pt x="60" y="8"/>
                  </a:lnTo>
                  <a:lnTo>
                    <a:pt x="79" y="3"/>
                  </a:lnTo>
                  <a:lnTo>
                    <a:pt x="97" y="0"/>
                  </a:lnTo>
                  <a:lnTo>
                    <a:pt x="97" y="0"/>
                  </a:lnTo>
                  <a:close/>
                </a:path>
              </a:pathLst>
            </a:custGeom>
            <a:solidFill>
              <a:srgbClr val="FEA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6762750" y="1860550"/>
              <a:ext cx="290513" cy="285750"/>
            </a:xfrm>
            <a:custGeom>
              <a:avLst/>
              <a:gdLst>
                <a:gd name="T0" fmla="*/ 183 w 183"/>
                <a:gd name="T1" fmla="*/ 91 h 180"/>
                <a:gd name="T2" fmla="*/ 183 w 183"/>
                <a:gd name="T3" fmla="*/ 91 h 180"/>
                <a:gd name="T4" fmla="*/ 180 w 183"/>
                <a:gd name="T5" fmla="*/ 107 h 180"/>
                <a:gd name="T6" fmla="*/ 175 w 183"/>
                <a:gd name="T7" fmla="*/ 126 h 180"/>
                <a:gd name="T8" fmla="*/ 167 w 183"/>
                <a:gd name="T9" fmla="*/ 140 h 180"/>
                <a:gd name="T10" fmla="*/ 156 w 183"/>
                <a:gd name="T11" fmla="*/ 153 h 180"/>
                <a:gd name="T12" fmla="*/ 143 w 183"/>
                <a:gd name="T13" fmla="*/ 167 h 180"/>
                <a:gd name="T14" fmla="*/ 126 w 183"/>
                <a:gd name="T15" fmla="*/ 175 h 180"/>
                <a:gd name="T16" fmla="*/ 110 w 183"/>
                <a:gd name="T17" fmla="*/ 180 h 180"/>
                <a:gd name="T18" fmla="*/ 91 w 183"/>
                <a:gd name="T19" fmla="*/ 180 h 180"/>
                <a:gd name="T20" fmla="*/ 91 w 183"/>
                <a:gd name="T21" fmla="*/ 180 h 180"/>
                <a:gd name="T22" fmla="*/ 73 w 183"/>
                <a:gd name="T23" fmla="*/ 180 h 180"/>
                <a:gd name="T24" fmla="*/ 56 w 183"/>
                <a:gd name="T25" fmla="*/ 175 h 180"/>
                <a:gd name="T26" fmla="*/ 40 w 183"/>
                <a:gd name="T27" fmla="*/ 167 h 180"/>
                <a:gd name="T28" fmla="*/ 27 w 183"/>
                <a:gd name="T29" fmla="*/ 153 h 180"/>
                <a:gd name="T30" fmla="*/ 16 w 183"/>
                <a:gd name="T31" fmla="*/ 140 h 180"/>
                <a:gd name="T32" fmla="*/ 8 w 183"/>
                <a:gd name="T33" fmla="*/ 126 h 180"/>
                <a:gd name="T34" fmla="*/ 2 w 183"/>
                <a:gd name="T35" fmla="*/ 107 h 180"/>
                <a:gd name="T36" fmla="*/ 0 w 183"/>
                <a:gd name="T37" fmla="*/ 91 h 180"/>
                <a:gd name="T38" fmla="*/ 0 w 183"/>
                <a:gd name="T39" fmla="*/ 91 h 180"/>
                <a:gd name="T40" fmla="*/ 2 w 183"/>
                <a:gd name="T41" fmla="*/ 72 h 180"/>
                <a:gd name="T42" fmla="*/ 8 w 183"/>
                <a:gd name="T43" fmla="*/ 56 h 180"/>
                <a:gd name="T44" fmla="*/ 16 w 183"/>
                <a:gd name="T45" fmla="*/ 40 h 180"/>
                <a:gd name="T46" fmla="*/ 27 w 183"/>
                <a:gd name="T47" fmla="*/ 27 h 180"/>
                <a:gd name="T48" fmla="*/ 40 w 183"/>
                <a:gd name="T49" fmla="*/ 16 h 180"/>
                <a:gd name="T50" fmla="*/ 56 w 183"/>
                <a:gd name="T51" fmla="*/ 8 h 180"/>
                <a:gd name="T52" fmla="*/ 73 w 183"/>
                <a:gd name="T53" fmla="*/ 2 h 180"/>
                <a:gd name="T54" fmla="*/ 91 w 183"/>
                <a:gd name="T55" fmla="*/ 0 h 180"/>
                <a:gd name="T56" fmla="*/ 91 w 183"/>
                <a:gd name="T57" fmla="*/ 0 h 180"/>
                <a:gd name="T58" fmla="*/ 110 w 183"/>
                <a:gd name="T59" fmla="*/ 2 h 180"/>
                <a:gd name="T60" fmla="*/ 126 w 183"/>
                <a:gd name="T61" fmla="*/ 8 h 180"/>
                <a:gd name="T62" fmla="*/ 143 w 183"/>
                <a:gd name="T63" fmla="*/ 16 h 180"/>
                <a:gd name="T64" fmla="*/ 156 w 183"/>
                <a:gd name="T65" fmla="*/ 27 h 180"/>
                <a:gd name="T66" fmla="*/ 167 w 183"/>
                <a:gd name="T67" fmla="*/ 40 h 180"/>
                <a:gd name="T68" fmla="*/ 175 w 183"/>
                <a:gd name="T69" fmla="*/ 56 h 180"/>
                <a:gd name="T70" fmla="*/ 180 w 183"/>
                <a:gd name="T71" fmla="*/ 72 h 180"/>
                <a:gd name="T72" fmla="*/ 183 w 183"/>
                <a:gd name="T73" fmla="*/ 91 h 180"/>
                <a:gd name="T74" fmla="*/ 183 w 183"/>
                <a:gd name="T75" fmla="*/ 9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3" h="180">
                  <a:moveTo>
                    <a:pt x="183" y="91"/>
                  </a:moveTo>
                  <a:lnTo>
                    <a:pt x="183" y="91"/>
                  </a:lnTo>
                  <a:lnTo>
                    <a:pt x="180" y="107"/>
                  </a:lnTo>
                  <a:lnTo>
                    <a:pt x="175" y="126"/>
                  </a:lnTo>
                  <a:lnTo>
                    <a:pt x="167" y="140"/>
                  </a:lnTo>
                  <a:lnTo>
                    <a:pt x="156" y="153"/>
                  </a:lnTo>
                  <a:lnTo>
                    <a:pt x="143" y="167"/>
                  </a:lnTo>
                  <a:lnTo>
                    <a:pt x="126" y="175"/>
                  </a:lnTo>
                  <a:lnTo>
                    <a:pt x="110" y="180"/>
                  </a:lnTo>
                  <a:lnTo>
                    <a:pt x="91" y="180"/>
                  </a:lnTo>
                  <a:lnTo>
                    <a:pt x="91" y="180"/>
                  </a:lnTo>
                  <a:lnTo>
                    <a:pt x="73" y="180"/>
                  </a:lnTo>
                  <a:lnTo>
                    <a:pt x="56" y="175"/>
                  </a:lnTo>
                  <a:lnTo>
                    <a:pt x="40" y="167"/>
                  </a:lnTo>
                  <a:lnTo>
                    <a:pt x="27" y="153"/>
                  </a:lnTo>
                  <a:lnTo>
                    <a:pt x="16" y="140"/>
                  </a:lnTo>
                  <a:lnTo>
                    <a:pt x="8" y="126"/>
                  </a:lnTo>
                  <a:lnTo>
                    <a:pt x="2" y="107"/>
                  </a:lnTo>
                  <a:lnTo>
                    <a:pt x="0" y="91"/>
                  </a:lnTo>
                  <a:lnTo>
                    <a:pt x="0" y="91"/>
                  </a:lnTo>
                  <a:lnTo>
                    <a:pt x="2" y="72"/>
                  </a:lnTo>
                  <a:lnTo>
                    <a:pt x="8" y="56"/>
                  </a:lnTo>
                  <a:lnTo>
                    <a:pt x="16" y="40"/>
                  </a:lnTo>
                  <a:lnTo>
                    <a:pt x="27" y="27"/>
                  </a:lnTo>
                  <a:lnTo>
                    <a:pt x="40" y="16"/>
                  </a:lnTo>
                  <a:lnTo>
                    <a:pt x="56" y="8"/>
                  </a:lnTo>
                  <a:lnTo>
                    <a:pt x="73" y="2"/>
                  </a:lnTo>
                  <a:lnTo>
                    <a:pt x="91" y="0"/>
                  </a:lnTo>
                  <a:lnTo>
                    <a:pt x="91" y="0"/>
                  </a:lnTo>
                  <a:lnTo>
                    <a:pt x="110" y="2"/>
                  </a:lnTo>
                  <a:lnTo>
                    <a:pt x="126" y="8"/>
                  </a:lnTo>
                  <a:lnTo>
                    <a:pt x="143" y="16"/>
                  </a:lnTo>
                  <a:lnTo>
                    <a:pt x="156" y="27"/>
                  </a:lnTo>
                  <a:lnTo>
                    <a:pt x="167" y="40"/>
                  </a:lnTo>
                  <a:lnTo>
                    <a:pt x="175" y="56"/>
                  </a:lnTo>
                  <a:lnTo>
                    <a:pt x="180" y="72"/>
                  </a:lnTo>
                  <a:lnTo>
                    <a:pt x="183" y="91"/>
                  </a:lnTo>
                  <a:lnTo>
                    <a:pt x="183" y="91"/>
                  </a:lnTo>
                  <a:close/>
                </a:path>
              </a:pathLst>
            </a:custGeom>
            <a:solidFill>
              <a:srgbClr val="FE9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
            <p:cNvSpPr>
              <a:spLocks noEditPoints="1"/>
            </p:cNvSpPr>
            <p:nvPr/>
          </p:nvSpPr>
          <p:spPr bwMode="auto">
            <a:xfrm>
              <a:off x="6488113" y="1560513"/>
              <a:ext cx="1177925" cy="1176337"/>
            </a:xfrm>
            <a:custGeom>
              <a:avLst/>
              <a:gdLst>
                <a:gd name="T0" fmla="*/ 0 w 742"/>
                <a:gd name="T1" fmla="*/ 410 h 741"/>
                <a:gd name="T2" fmla="*/ 27 w 742"/>
                <a:gd name="T3" fmla="*/ 515 h 741"/>
                <a:gd name="T4" fmla="*/ 84 w 742"/>
                <a:gd name="T5" fmla="*/ 607 h 741"/>
                <a:gd name="T6" fmla="*/ 162 w 742"/>
                <a:gd name="T7" fmla="*/ 679 h 741"/>
                <a:gd name="T8" fmla="*/ 259 w 742"/>
                <a:gd name="T9" fmla="*/ 725 h 741"/>
                <a:gd name="T10" fmla="*/ 370 w 742"/>
                <a:gd name="T11" fmla="*/ 741 h 741"/>
                <a:gd name="T12" fmla="*/ 445 w 742"/>
                <a:gd name="T13" fmla="*/ 736 h 741"/>
                <a:gd name="T14" fmla="*/ 548 w 742"/>
                <a:gd name="T15" fmla="*/ 698 h 741"/>
                <a:gd name="T16" fmla="*/ 631 w 742"/>
                <a:gd name="T17" fmla="*/ 633 h 741"/>
                <a:gd name="T18" fmla="*/ 696 w 742"/>
                <a:gd name="T19" fmla="*/ 547 h 741"/>
                <a:gd name="T20" fmla="*/ 734 w 742"/>
                <a:gd name="T21" fmla="*/ 447 h 741"/>
                <a:gd name="T22" fmla="*/ 742 w 742"/>
                <a:gd name="T23" fmla="*/ 372 h 741"/>
                <a:gd name="T24" fmla="*/ 723 w 742"/>
                <a:gd name="T25" fmla="*/ 261 h 741"/>
                <a:gd name="T26" fmla="*/ 677 w 742"/>
                <a:gd name="T27" fmla="*/ 164 h 741"/>
                <a:gd name="T28" fmla="*/ 607 w 742"/>
                <a:gd name="T29" fmla="*/ 86 h 741"/>
                <a:gd name="T30" fmla="*/ 515 w 742"/>
                <a:gd name="T31" fmla="*/ 30 h 741"/>
                <a:gd name="T32" fmla="*/ 407 w 742"/>
                <a:gd name="T33" fmla="*/ 3 h 741"/>
                <a:gd name="T34" fmla="*/ 332 w 742"/>
                <a:gd name="T35" fmla="*/ 3 h 741"/>
                <a:gd name="T36" fmla="*/ 227 w 742"/>
                <a:gd name="T37" fmla="*/ 30 h 741"/>
                <a:gd name="T38" fmla="*/ 135 w 742"/>
                <a:gd name="T39" fmla="*/ 86 h 741"/>
                <a:gd name="T40" fmla="*/ 62 w 742"/>
                <a:gd name="T41" fmla="*/ 164 h 741"/>
                <a:gd name="T42" fmla="*/ 16 w 742"/>
                <a:gd name="T43" fmla="*/ 261 h 741"/>
                <a:gd name="T44" fmla="*/ 0 w 742"/>
                <a:gd name="T45" fmla="*/ 372 h 741"/>
                <a:gd name="T46" fmla="*/ 41 w 742"/>
                <a:gd name="T47" fmla="*/ 372 h 741"/>
                <a:gd name="T48" fmla="*/ 57 w 742"/>
                <a:gd name="T49" fmla="*/ 275 h 741"/>
                <a:gd name="T50" fmla="*/ 97 w 742"/>
                <a:gd name="T51" fmla="*/ 189 h 741"/>
                <a:gd name="T52" fmla="*/ 159 w 742"/>
                <a:gd name="T53" fmla="*/ 119 h 741"/>
                <a:gd name="T54" fmla="*/ 243 w 742"/>
                <a:gd name="T55" fmla="*/ 67 h 741"/>
                <a:gd name="T56" fmla="*/ 337 w 742"/>
                <a:gd name="T57" fmla="*/ 43 h 741"/>
                <a:gd name="T58" fmla="*/ 405 w 742"/>
                <a:gd name="T59" fmla="*/ 43 h 741"/>
                <a:gd name="T60" fmla="*/ 499 w 742"/>
                <a:gd name="T61" fmla="*/ 67 h 741"/>
                <a:gd name="T62" fmla="*/ 580 w 742"/>
                <a:gd name="T63" fmla="*/ 119 h 741"/>
                <a:gd name="T64" fmla="*/ 642 w 742"/>
                <a:gd name="T65" fmla="*/ 189 h 741"/>
                <a:gd name="T66" fmla="*/ 685 w 742"/>
                <a:gd name="T67" fmla="*/ 275 h 741"/>
                <a:gd name="T68" fmla="*/ 699 w 742"/>
                <a:gd name="T69" fmla="*/ 372 h 741"/>
                <a:gd name="T70" fmla="*/ 693 w 742"/>
                <a:gd name="T71" fmla="*/ 437 h 741"/>
                <a:gd name="T72" fmla="*/ 658 w 742"/>
                <a:gd name="T73" fmla="*/ 528 h 741"/>
                <a:gd name="T74" fmla="*/ 602 w 742"/>
                <a:gd name="T75" fmla="*/ 604 h 741"/>
                <a:gd name="T76" fmla="*/ 526 w 742"/>
                <a:gd name="T77" fmla="*/ 660 h 741"/>
                <a:gd name="T78" fmla="*/ 437 w 742"/>
                <a:gd name="T79" fmla="*/ 693 h 741"/>
                <a:gd name="T80" fmla="*/ 370 w 742"/>
                <a:gd name="T81" fmla="*/ 701 h 741"/>
                <a:gd name="T82" fmla="*/ 272 w 742"/>
                <a:gd name="T83" fmla="*/ 685 h 741"/>
                <a:gd name="T84" fmla="*/ 186 w 742"/>
                <a:gd name="T85" fmla="*/ 644 h 741"/>
                <a:gd name="T86" fmla="*/ 116 w 742"/>
                <a:gd name="T87" fmla="*/ 580 h 741"/>
                <a:gd name="T88" fmla="*/ 68 w 742"/>
                <a:gd name="T89" fmla="*/ 499 h 741"/>
                <a:gd name="T90" fmla="*/ 43 w 742"/>
                <a:gd name="T91" fmla="*/ 404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2" h="741">
                  <a:moveTo>
                    <a:pt x="0" y="372"/>
                  </a:moveTo>
                  <a:lnTo>
                    <a:pt x="0" y="372"/>
                  </a:lnTo>
                  <a:lnTo>
                    <a:pt x="0" y="410"/>
                  </a:lnTo>
                  <a:lnTo>
                    <a:pt x="5" y="447"/>
                  </a:lnTo>
                  <a:lnTo>
                    <a:pt x="16" y="483"/>
                  </a:lnTo>
                  <a:lnTo>
                    <a:pt x="27" y="515"/>
                  </a:lnTo>
                  <a:lnTo>
                    <a:pt x="43" y="547"/>
                  </a:lnTo>
                  <a:lnTo>
                    <a:pt x="62" y="580"/>
                  </a:lnTo>
                  <a:lnTo>
                    <a:pt x="84" y="607"/>
                  </a:lnTo>
                  <a:lnTo>
                    <a:pt x="108" y="633"/>
                  </a:lnTo>
                  <a:lnTo>
                    <a:pt x="135" y="658"/>
                  </a:lnTo>
                  <a:lnTo>
                    <a:pt x="162" y="679"/>
                  </a:lnTo>
                  <a:lnTo>
                    <a:pt x="194" y="698"/>
                  </a:lnTo>
                  <a:lnTo>
                    <a:pt x="227" y="714"/>
                  </a:lnTo>
                  <a:lnTo>
                    <a:pt x="259" y="725"/>
                  </a:lnTo>
                  <a:lnTo>
                    <a:pt x="294" y="736"/>
                  </a:lnTo>
                  <a:lnTo>
                    <a:pt x="332" y="741"/>
                  </a:lnTo>
                  <a:lnTo>
                    <a:pt x="370" y="741"/>
                  </a:lnTo>
                  <a:lnTo>
                    <a:pt x="370" y="741"/>
                  </a:lnTo>
                  <a:lnTo>
                    <a:pt x="407" y="741"/>
                  </a:lnTo>
                  <a:lnTo>
                    <a:pt x="445" y="736"/>
                  </a:lnTo>
                  <a:lnTo>
                    <a:pt x="480" y="725"/>
                  </a:lnTo>
                  <a:lnTo>
                    <a:pt x="515" y="714"/>
                  </a:lnTo>
                  <a:lnTo>
                    <a:pt x="548" y="698"/>
                  </a:lnTo>
                  <a:lnTo>
                    <a:pt x="577" y="679"/>
                  </a:lnTo>
                  <a:lnTo>
                    <a:pt x="607" y="658"/>
                  </a:lnTo>
                  <a:lnTo>
                    <a:pt x="631" y="633"/>
                  </a:lnTo>
                  <a:lnTo>
                    <a:pt x="655" y="607"/>
                  </a:lnTo>
                  <a:lnTo>
                    <a:pt x="677" y="580"/>
                  </a:lnTo>
                  <a:lnTo>
                    <a:pt x="696" y="547"/>
                  </a:lnTo>
                  <a:lnTo>
                    <a:pt x="712" y="515"/>
                  </a:lnTo>
                  <a:lnTo>
                    <a:pt x="723" y="483"/>
                  </a:lnTo>
                  <a:lnTo>
                    <a:pt x="734" y="447"/>
                  </a:lnTo>
                  <a:lnTo>
                    <a:pt x="739" y="410"/>
                  </a:lnTo>
                  <a:lnTo>
                    <a:pt x="742" y="372"/>
                  </a:lnTo>
                  <a:lnTo>
                    <a:pt x="742" y="372"/>
                  </a:lnTo>
                  <a:lnTo>
                    <a:pt x="739" y="334"/>
                  </a:lnTo>
                  <a:lnTo>
                    <a:pt x="734" y="296"/>
                  </a:lnTo>
                  <a:lnTo>
                    <a:pt x="723" y="261"/>
                  </a:lnTo>
                  <a:lnTo>
                    <a:pt x="712" y="226"/>
                  </a:lnTo>
                  <a:lnTo>
                    <a:pt x="696" y="194"/>
                  </a:lnTo>
                  <a:lnTo>
                    <a:pt x="677" y="164"/>
                  </a:lnTo>
                  <a:lnTo>
                    <a:pt x="655" y="135"/>
                  </a:lnTo>
                  <a:lnTo>
                    <a:pt x="631" y="110"/>
                  </a:lnTo>
                  <a:lnTo>
                    <a:pt x="607" y="86"/>
                  </a:lnTo>
                  <a:lnTo>
                    <a:pt x="577" y="65"/>
                  </a:lnTo>
                  <a:lnTo>
                    <a:pt x="548" y="46"/>
                  </a:lnTo>
                  <a:lnTo>
                    <a:pt x="515" y="30"/>
                  </a:lnTo>
                  <a:lnTo>
                    <a:pt x="480" y="19"/>
                  </a:lnTo>
                  <a:lnTo>
                    <a:pt x="445" y="8"/>
                  </a:lnTo>
                  <a:lnTo>
                    <a:pt x="407" y="3"/>
                  </a:lnTo>
                  <a:lnTo>
                    <a:pt x="370" y="0"/>
                  </a:lnTo>
                  <a:lnTo>
                    <a:pt x="370" y="0"/>
                  </a:lnTo>
                  <a:lnTo>
                    <a:pt x="332" y="3"/>
                  </a:lnTo>
                  <a:lnTo>
                    <a:pt x="294" y="8"/>
                  </a:lnTo>
                  <a:lnTo>
                    <a:pt x="259" y="19"/>
                  </a:lnTo>
                  <a:lnTo>
                    <a:pt x="227" y="30"/>
                  </a:lnTo>
                  <a:lnTo>
                    <a:pt x="194" y="46"/>
                  </a:lnTo>
                  <a:lnTo>
                    <a:pt x="162" y="65"/>
                  </a:lnTo>
                  <a:lnTo>
                    <a:pt x="135" y="86"/>
                  </a:lnTo>
                  <a:lnTo>
                    <a:pt x="108" y="110"/>
                  </a:lnTo>
                  <a:lnTo>
                    <a:pt x="84" y="135"/>
                  </a:lnTo>
                  <a:lnTo>
                    <a:pt x="62" y="164"/>
                  </a:lnTo>
                  <a:lnTo>
                    <a:pt x="43" y="194"/>
                  </a:lnTo>
                  <a:lnTo>
                    <a:pt x="27" y="226"/>
                  </a:lnTo>
                  <a:lnTo>
                    <a:pt x="16" y="261"/>
                  </a:lnTo>
                  <a:lnTo>
                    <a:pt x="5" y="296"/>
                  </a:lnTo>
                  <a:lnTo>
                    <a:pt x="0" y="334"/>
                  </a:lnTo>
                  <a:lnTo>
                    <a:pt x="0" y="372"/>
                  </a:lnTo>
                  <a:lnTo>
                    <a:pt x="0" y="372"/>
                  </a:lnTo>
                  <a:close/>
                  <a:moveTo>
                    <a:pt x="41" y="372"/>
                  </a:moveTo>
                  <a:lnTo>
                    <a:pt x="41" y="372"/>
                  </a:lnTo>
                  <a:lnTo>
                    <a:pt x="43" y="337"/>
                  </a:lnTo>
                  <a:lnTo>
                    <a:pt x="49" y="305"/>
                  </a:lnTo>
                  <a:lnTo>
                    <a:pt x="57" y="275"/>
                  </a:lnTo>
                  <a:lnTo>
                    <a:pt x="68" y="243"/>
                  </a:lnTo>
                  <a:lnTo>
                    <a:pt x="81" y="216"/>
                  </a:lnTo>
                  <a:lnTo>
                    <a:pt x="97" y="189"/>
                  </a:lnTo>
                  <a:lnTo>
                    <a:pt x="116" y="162"/>
                  </a:lnTo>
                  <a:lnTo>
                    <a:pt x="138" y="140"/>
                  </a:lnTo>
                  <a:lnTo>
                    <a:pt x="159" y="119"/>
                  </a:lnTo>
                  <a:lnTo>
                    <a:pt x="186" y="100"/>
                  </a:lnTo>
                  <a:lnTo>
                    <a:pt x="213" y="84"/>
                  </a:lnTo>
                  <a:lnTo>
                    <a:pt x="243" y="67"/>
                  </a:lnTo>
                  <a:lnTo>
                    <a:pt x="272" y="57"/>
                  </a:lnTo>
                  <a:lnTo>
                    <a:pt x="305" y="48"/>
                  </a:lnTo>
                  <a:lnTo>
                    <a:pt x="337" y="43"/>
                  </a:lnTo>
                  <a:lnTo>
                    <a:pt x="370" y="43"/>
                  </a:lnTo>
                  <a:lnTo>
                    <a:pt x="370" y="43"/>
                  </a:lnTo>
                  <a:lnTo>
                    <a:pt x="405" y="43"/>
                  </a:lnTo>
                  <a:lnTo>
                    <a:pt x="437" y="48"/>
                  </a:lnTo>
                  <a:lnTo>
                    <a:pt x="467" y="57"/>
                  </a:lnTo>
                  <a:lnTo>
                    <a:pt x="499" y="67"/>
                  </a:lnTo>
                  <a:lnTo>
                    <a:pt x="526" y="84"/>
                  </a:lnTo>
                  <a:lnTo>
                    <a:pt x="553" y="100"/>
                  </a:lnTo>
                  <a:lnTo>
                    <a:pt x="580" y="119"/>
                  </a:lnTo>
                  <a:lnTo>
                    <a:pt x="602" y="140"/>
                  </a:lnTo>
                  <a:lnTo>
                    <a:pt x="623" y="162"/>
                  </a:lnTo>
                  <a:lnTo>
                    <a:pt x="642" y="189"/>
                  </a:lnTo>
                  <a:lnTo>
                    <a:pt x="658" y="216"/>
                  </a:lnTo>
                  <a:lnTo>
                    <a:pt x="674" y="243"/>
                  </a:lnTo>
                  <a:lnTo>
                    <a:pt x="685" y="275"/>
                  </a:lnTo>
                  <a:lnTo>
                    <a:pt x="693" y="305"/>
                  </a:lnTo>
                  <a:lnTo>
                    <a:pt x="696" y="337"/>
                  </a:lnTo>
                  <a:lnTo>
                    <a:pt x="699" y="372"/>
                  </a:lnTo>
                  <a:lnTo>
                    <a:pt x="699" y="372"/>
                  </a:lnTo>
                  <a:lnTo>
                    <a:pt x="696" y="404"/>
                  </a:lnTo>
                  <a:lnTo>
                    <a:pt x="693" y="437"/>
                  </a:lnTo>
                  <a:lnTo>
                    <a:pt x="685" y="469"/>
                  </a:lnTo>
                  <a:lnTo>
                    <a:pt x="674" y="499"/>
                  </a:lnTo>
                  <a:lnTo>
                    <a:pt x="658" y="528"/>
                  </a:lnTo>
                  <a:lnTo>
                    <a:pt x="642" y="555"/>
                  </a:lnTo>
                  <a:lnTo>
                    <a:pt x="623" y="580"/>
                  </a:lnTo>
                  <a:lnTo>
                    <a:pt x="602" y="604"/>
                  </a:lnTo>
                  <a:lnTo>
                    <a:pt x="580" y="625"/>
                  </a:lnTo>
                  <a:lnTo>
                    <a:pt x="553" y="644"/>
                  </a:lnTo>
                  <a:lnTo>
                    <a:pt x="526" y="660"/>
                  </a:lnTo>
                  <a:lnTo>
                    <a:pt x="499" y="674"/>
                  </a:lnTo>
                  <a:lnTo>
                    <a:pt x="467" y="685"/>
                  </a:lnTo>
                  <a:lnTo>
                    <a:pt x="437" y="693"/>
                  </a:lnTo>
                  <a:lnTo>
                    <a:pt x="405" y="698"/>
                  </a:lnTo>
                  <a:lnTo>
                    <a:pt x="370" y="701"/>
                  </a:lnTo>
                  <a:lnTo>
                    <a:pt x="370" y="701"/>
                  </a:lnTo>
                  <a:lnTo>
                    <a:pt x="337" y="698"/>
                  </a:lnTo>
                  <a:lnTo>
                    <a:pt x="305" y="693"/>
                  </a:lnTo>
                  <a:lnTo>
                    <a:pt x="272" y="685"/>
                  </a:lnTo>
                  <a:lnTo>
                    <a:pt x="243" y="674"/>
                  </a:lnTo>
                  <a:lnTo>
                    <a:pt x="213" y="660"/>
                  </a:lnTo>
                  <a:lnTo>
                    <a:pt x="186" y="644"/>
                  </a:lnTo>
                  <a:lnTo>
                    <a:pt x="159" y="625"/>
                  </a:lnTo>
                  <a:lnTo>
                    <a:pt x="138" y="604"/>
                  </a:lnTo>
                  <a:lnTo>
                    <a:pt x="116" y="580"/>
                  </a:lnTo>
                  <a:lnTo>
                    <a:pt x="97" y="555"/>
                  </a:lnTo>
                  <a:lnTo>
                    <a:pt x="81" y="528"/>
                  </a:lnTo>
                  <a:lnTo>
                    <a:pt x="68" y="499"/>
                  </a:lnTo>
                  <a:lnTo>
                    <a:pt x="57" y="469"/>
                  </a:lnTo>
                  <a:lnTo>
                    <a:pt x="49" y="437"/>
                  </a:lnTo>
                  <a:lnTo>
                    <a:pt x="43" y="404"/>
                  </a:lnTo>
                  <a:lnTo>
                    <a:pt x="41" y="372"/>
                  </a:lnTo>
                  <a:lnTo>
                    <a:pt x="41" y="372"/>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8"/>
            <p:cNvSpPr>
              <a:spLocks/>
            </p:cNvSpPr>
            <p:nvPr/>
          </p:nvSpPr>
          <p:spPr bwMode="auto">
            <a:xfrm>
              <a:off x="7494588" y="1449388"/>
              <a:ext cx="106363" cy="128587"/>
            </a:xfrm>
            <a:custGeom>
              <a:avLst/>
              <a:gdLst>
                <a:gd name="T0" fmla="*/ 46 w 67"/>
                <a:gd name="T1" fmla="*/ 3 h 81"/>
                <a:gd name="T2" fmla="*/ 0 w 67"/>
                <a:gd name="T3" fmla="*/ 65 h 81"/>
                <a:gd name="T4" fmla="*/ 0 w 67"/>
                <a:gd name="T5" fmla="*/ 65 h 81"/>
                <a:gd name="T6" fmla="*/ 0 w 67"/>
                <a:gd name="T7" fmla="*/ 67 h 81"/>
                <a:gd name="T8" fmla="*/ 0 w 67"/>
                <a:gd name="T9" fmla="*/ 73 h 81"/>
                <a:gd name="T10" fmla="*/ 0 w 67"/>
                <a:gd name="T11" fmla="*/ 75 h 81"/>
                <a:gd name="T12" fmla="*/ 3 w 67"/>
                <a:gd name="T13" fmla="*/ 81 h 81"/>
                <a:gd name="T14" fmla="*/ 3 w 67"/>
                <a:gd name="T15" fmla="*/ 81 h 81"/>
                <a:gd name="T16" fmla="*/ 8 w 67"/>
                <a:gd name="T17" fmla="*/ 81 h 81"/>
                <a:gd name="T18" fmla="*/ 11 w 67"/>
                <a:gd name="T19" fmla="*/ 81 h 81"/>
                <a:gd name="T20" fmla="*/ 16 w 67"/>
                <a:gd name="T21" fmla="*/ 81 h 81"/>
                <a:gd name="T22" fmla="*/ 19 w 67"/>
                <a:gd name="T23" fmla="*/ 78 h 81"/>
                <a:gd name="T24" fmla="*/ 65 w 67"/>
                <a:gd name="T25" fmla="*/ 16 h 81"/>
                <a:gd name="T26" fmla="*/ 65 w 67"/>
                <a:gd name="T27" fmla="*/ 16 h 81"/>
                <a:gd name="T28" fmla="*/ 67 w 67"/>
                <a:gd name="T29" fmla="*/ 13 h 81"/>
                <a:gd name="T30" fmla="*/ 67 w 67"/>
                <a:gd name="T31" fmla="*/ 8 h 81"/>
                <a:gd name="T32" fmla="*/ 65 w 67"/>
                <a:gd name="T33" fmla="*/ 5 h 81"/>
                <a:gd name="T34" fmla="*/ 62 w 67"/>
                <a:gd name="T35" fmla="*/ 3 h 81"/>
                <a:gd name="T36" fmla="*/ 62 w 67"/>
                <a:gd name="T37" fmla="*/ 3 h 81"/>
                <a:gd name="T38" fmla="*/ 59 w 67"/>
                <a:gd name="T39" fmla="*/ 0 h 81"/>
                <a:gd name="T40" fmla="*/ 54 w 67"/>
                <a:gd name="T41" fmla="*/ 0 h 81"/>
                <a:gd name="T42" fmla="*/ 51 w 67"/>
                <a:gd name="T43" fmla="*/ 0 h 81"/>
                <a:gd name="T44" fmla="*/ 46 w 67"/>
                <a:gd name="T45" fmla="*/ 3 h 81"/>
                <a:gd name="T46" fmla="*/ 46 w 67"/>
                <a:gd name="T47"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81">
                  <a:moveTo>
                    <a:pt x="46" y="3"/>
                  </a:moveTo>
                  <a:lnTo>
                    <a:pt x="0" y="65"/>
                  </a:lnTo>
                  <a:lnTo>
                    <a:pt x="0" y="65"/>
                  </a:lnTo>
                  <a:lnTo>
                    <a:pt x="0" y="67"/>
                  </a:lnTo>
                  <a:lnTo>
                    <a:pt x="0" y="73"/>
                  </a:lnTo>
                  <a:lnTo>
                    <a:pt x="0" y="75"/>
                  </a:lnTo>
                  <a:lnTo>
                    <a:pt x="3" y="81"/>
                  </a:lnTo>
                  <a:lnTo>
                    <a:pt x="3" y="81"/>
                  </a:lnTo>
                  <a:lnTo>
                    <a:pt x="8" y="81"/>
                  </a:lnTo>
                  <a:lnTo>
                    <a:pt x="11" y="81"/>
                  </a:lnTo>
                  <a:lnTo>
                    <a:pt x="16" y="81"/>
                  </a:lnTo>
                  <a:lnTo>
                    <a:pt x="19" y="78"/>
                  </a:lnTo>
                  <a:lnTo>
                    <a:pt x="65" y="16"/>
                  </a:lnTo>
                  <a:lnTo>
                    <a:pt x="65" y="16"/>
                  </a:lnTo>
                  <a:lnTo>
                    <a:pt x="67" y="13"/>
                  </a:lnTo>
                  <a:lnTo>
                    <a:pt x="67" y="8"/>
                  </a:lnTo>
                  <a:lnTo>
                    <a:pt x="65" y="5"/>
                  </a:lnTo>
                  <a:lnTo>
                    <a:pt x="62" y="3"/>
                  </a:lnTo>
                  <a:lnTo>
                    <a:pt x="62" y="3"/>
                  </a:lnTo>
                  <a:lnTo>
                    <a:pt x="59" y="0"/>
                  </a:lnTo>
                  <a:lnTo>
                    <a:pt x="54" y="0"/>
                  </a:lnTo>
                  <a:lnTo>
                    <a:pt x="51" y="0"/>
                  </a:lnTo>
                  <a:lnTo>
                    <a:pt x="46" y="3"/>
                  </a:lnTo>
                  <a:lnTo>
                    <a:pt x="46" y="3"/>
                  </a:lnTo>
                  <a:close/>
                </a:path>
              </a:pathLst>
            </a:custGeom>
            <a:solidFill>
              <a:srgbClr val="D76C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9"/>
            <p:cNvSpPr>
              <a:spLocks/>
            </p:cNvSpPr>
            <p:nvPr/>
          </p:nvSpPr>
          <p:spPr bwMode="auto">
            <a:xfrm>
              <a:off x="7562850" y="1543050"/>
              <a:ext cx="133350" cy="98425"/>
            </a:xfrm>
            <a:custGeom>
              <a:avLst/>
              <a:gdLst>
                <a:gd name="T0" fmla="*/ 3 w 84"/>
                <a:gd name="T1" fmla="*/ 59 h 62"/>
                <a:gd name="T2" fmla="*/ 3 w 84"/>
                <a:gd name="T3" fmla="*/ 59 h 62"/>
                <a:gd name="T4" fmla="*/ 5 w 84"/>
                <a:gd name="T5" fmla="*/ 62 h 62"/>
                <a:gd name="T6" fmla="*/ 8 w 84"/>
                <a:gd name="T7" fmla="*/ 62 h 62"/>
                <a:gd name="T8" fmla="*/ 14 w 84"/>
                <a:gd name="T9" fmla="*/ 62 h 62"/>
                <a:gd name="T10" fmla="*/ 16 w 84"/>
                <a:gd name="T11" fmla="*/ 62 h 62"/>
                <a:gd name="T12" fmla="*/ 81 w 84"/>
                <a:gd name="T13" fmla="*/ 19 h 62"/>
                <a:gd name="T14" fmla="*/ 81 w 84"/>
                <a:gd name="T15" fmla="*/ 19 h 62"/>
                <a:gd name="T16" fmla="*/ 84 w 84"/>
                <a:gd name="T17" fmla="*/ 16 h 62"/>
                <a:gd name="T18" fmla="*/ 84 w 84"/>
                <a:gd name="T19" fmla="*/ 14 h 62"/>
                <a:gd name="T20" fmla="*/ 84 w 84"/>
                <a:gd name="T21" fmla="*/ 8 h 62"/>
                <a:gd name="T22" fmla="*/ 84 w 84"/>
                <a:gd name="T23" fmla="*/ 3 h 62"/>
                <a:gd name="T24" fmla="*/ 84 w 84"/>
                <a:gd name="T25" fmla="*/ 3 h 62"/>
                <a:gd name="T26" fmla="*/ 81 w 84"/>
                <a:gd name="T27" fmla="*/ 0 h 62"/>
                <a:gd name="T28" fmla="*/ 76 w 84"/>
                <a:gd name="T29" fmla="*/ 0 h 62"/>
                <a:gd name="T30" fmla="*/ 70 w 84"/>
                <a:gd name="T31" fmla="*/ 0 h 62"/>
                <a:gd name="T32" fmla="*/ 67 w 84"/>
                <a:gd name="T33" fmla="*/ 0 h 62"/>
                <a:gd name="T34" fmla="*/ 5 w 84"/>
                <a:gd name="T35" fmla="*/ 43 h 62"/>
                <a:gd name="T36" fmla="*/ 5 w 84"/>
                <a:gd name="T37" fmla="*/ 43 h 62"/>
                <a:gd name="T38" fmla="*/ 3 w 84"/>
                <a:gd name="T39" fmla="*/ 46 h 62"/>
                <a:gd name="T40" fmla="*/ 0 w 84"/>
                <a:gd name="T41" fmla="*/ 49 h 62"/>
                <a:gd name="T42" fmla="*/ 0 w 84"/>
                <a:gd name="T43" fmla="*/ 54 h 62"/>
                <a:gd name="T44" fmla="*/ 3 w 84"/>
                <a:gd name="T45" fmla="*/ 59 h 62"/>
                <a:gd name="T46" fmla="*/ 3 w 84"/>
                <a:gd name="T4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62">
                  <a:moveTo>
                    <a:pt x="3" y="59"/>
                  </a:moveTo>
                  <a:lnTo>
                    <a:pt x="3" y="59"/>
                  </a:lnTo>
                  <a:lnTo>
                    <a:pt x="5" y="62"/>
                  </a:lnTo>
                  <a:lnTo>
                    <a:pt x="8" y="62"/>
                  </a:lnTo>
                  <a:lnTo>
                    <a:pt x="14" y="62"/>
                  </a:lnTo>
                  <a:lnTo>
                    <a:pt x="16" y="62"/>
                  </a:lnTo>
                  <a:lnTo>
                    <a:pt x="81" y="19"/>
                  </a:lnTo>
                  <a:lnTo>
                    <a:pt x="81" y="19"/>
                  </a:lnTo>
                  <a:lnTo>
                    <a:pt x="84" y="16"/>
                  </a:lnTo>
                  <a:lnTo>
                    <a:pt x="84" y="14"/>
                  </a:lnTo>
                  <a:lnTo>
                    <a:pt x="84" y="8"/>
                  </a:lnTo>
                  <a:lnTo>
                    <a:pt x="84" y="3"/>
                  </a:lnTo>
                  <a:lnTo>
                    <a:pt x="84" y="3"/>
                  </a:lnTo>
                  <a:lnTo>
                    <a:pt x="81" y="0"/>
                  </a:lnTo>
                  <a:lnTo>
                    <a:pt x="76" y="0"/>
                  </a:lnTo>
                  <a:lnTo>
                    <a:pt x="70" y="0"/>
                  </a:lnTo>
                  <a:lnTo>
                    <a:pt x="67" y="0"/>
                  </a:lnTo>
                  <a:lnTo>
                    <a:pt x="5" y="43"/>
                  </a:lnTo>
                  <a:lnTo>
                    <a:pt x="5" y="43"/>
                  </a:lnTo>
                  <a:lnTo>
                    <a:pt x="3" y="46"/>
                  </a:lnTo>
                  <a:lnTo>
                    <a:pt x="0" y="49"/>
                  </a:lnTo>
                  <a:lnTo>
                    <a:pt x="0" y="54"/>
                  </a:lnTo>
                  <a:lnTo>
                    <a:pt x="3" y="59"/>
                  </a:lnTo>
                  <a:lnTo>
                    <a:pt x="3" y="59"/>
                  </a:lnTo>
                  <a:close/>
                </a:path>
              </a:pathLst>
            </a:custGeom>
            <a:solidFill>
              <a:srgbClr val="D76C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
            <p:cNvSpPr>
              <a:spLocks/>
            </p:cNvSpPr>
            <p:nvPr/>
          </p:nvSpPr>
          <p:spPr bwMode="auto">
            <a:xfrm>
              <a:off x="7400925" y="1384300"/>
              <a:ext cx="50800" cy="153987"/>
            </a:xfrm>
            <a:custGeom>
              <a:avLst/>
              <a:gdLst>
                <a:gd name="T0" fmla="*/ 10 w 32"/>
                <a:gd name="T1" fmla="*/ 11 h 97"/>
                <a:gd name="T2" fmla="*/ 0 w 32"/>
                <a:gd name="T3" fmla="*/ 84 h 97"/>
                <a:gd name="T4" fmla="*/ 0 w 32"/>
                <a:gd name="T5" fmla="*/ 84 h 97"/>
                <a:gd name="T6" fmla="*/ 0 w 32"/>
                <a:gd name="T7" fmla="*/ 89 h 97"/>
                <a:gd name="T8" fmla="*/ 2 w 32"/>
                <a:gd name="T9" fmla="*/ 92 h 97"/>
                <a:gd name="T10" fmla="*/ 5 w 32"/>
                <a:gd name="T11" fmla="*/ 95 h 97"/>
                <a:gd name="T12" fmla="*/ 10 w 32"/>
                <a:gd name="T13" fmla="*/ 97 h 97"/>
                <a:gd name="T14" fmla="*/ 10 w 32"/>
                <a:gd name="T15" fmla="*/ 97 h 97"/>
                <a:gd name="T16" fmla="*/ 13 w 32"/>
                <a:gd name="T17" fmla="*/ 97 h 97"/>
                <a:gd name="T18" fmla="*/ 18 w 32"/>
                <a:gd name="T19" fmla="*/ 95 h 97"/>
                <a:gd name="T20" fmla="*/ 21 w 32"/>
                <a:gd name="T21" fmla="*/ 92 h 97"/>
                <a:gd name="T22" fmla="*/ 21 w 32"/>
                <a:gd name="T23" fmla="*/ 87 h 97"/>
                <a:gd name="T24" fmla="*/ 32 w 32"/>
                <a:gd name="T25" fmla="*/ 14 h 97"/>
                <a:gd name="T26" fmla="*/ 32 w 32"/>
                <a:gd name="T27" fmla="*/ 14 h 97"/>
                <a:gd name="T28" fmla="*/ 32 w 32"/>
                <a:gd name="T29" fmla="*/ 8 h 97"/>
                <a:gd name="T30" fmla="*/ 32 w 32"/>
                <a:gd name="T31" fmla="*/ 6 h 97"/>
                <a:gd name="T32" fmla="*/ 27 w 32"/>
                <a:gd name="T33" fmla="*/ 3 h 97"/>
                <a:gd name="T34" fmla="*/ 24 w 32"/>
                <a:gd name="T35" fmla="*/ 0 h 97"/>
                <a:gd name="T36" fmla="*/ 24 w 32"/>
                <a:gd name="T37" fmla="*/ 0 h 97"/>
                <a:gd name="T38" fmla="*/ 18 w 32"/>
                <a:gd name="T39" fmla="*/ 0 h 97"/>
                <a:gd name="T40" fmla="*/ 16 w 32"/>
                <a:gd name="T41" fmla="*/ 3 h 97"/>
                <a:gd name="T42" fmla="*/ 13 w 32"/>
                <a:gd name="T43" fmla="*/ 6 h 97"/>
                <a:gd name="T44" fmla="*/ 10 w 32"/>
                <a:gd name="T45" fmla="*/ 11 h 97"/>
                <a:gd name="T46" fmla="*/ 10 w 32"/>
                <a:gd name="T4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97">
                  <a:moveTo>
                    <a:pt x="10" y="11"/>
                  </a:moveTo>
                  <a:lnTo>
                    <a:pt x="0" y="84"/>
                  </a:lnTo>
                  <a:lnTo>
                    <a:pt x="0" y="84"/>
                  </a:lnTo>
                  <a:lnTo>
                    <a:pt x="0" y="89"/>
                  </a:lnTo>
                  <a:lnTo>
                    <a:pt x="2" y="92"/>
                  </a:lnTo>
                  <a:lnTo>
                    <a:pt x="5" y="95"/>
                  </a:lnTo>
                  <a:lnTo>
                    <a:pt x="10" y="97"/>
                  </a:lnTo>
                  <a:lnTo>
                    <a:pt x="10" y="97"/>
                  </a:lnTo>
                  <a:lnTo>
                    <a:pt x="13" y="97"/>
                  </a:lnTo>
                  <a:lnTo>
                    <a:pt x="18" y="95"/>
                  </a:lnTo>
                  <a:lnTo>
                    <a:pt x="21" y="92"/>
                  </a:lnTo>
                  <a:lnTo>
                    <a:pt x="21" y="87"/>
                  </a:lnTo>
                  <a:lnTo>
                    <a:pt x="32" y="14"/>
                  </a:lnTo>
                  <a:lnTo>
                    <a:pt x="32" y="14"/>
                  </a:lnTo>
                  <a:lnTo>
                    <a:pt x="32" y="8"/>
                  </a:lnTo>
                  <a:lnTo>
                    <a:pt x="32" y="6"/>
                  </a:lnTo>
                  <a:lnTo>
                    <a:pt x="27" y="3"/>
                  </a:lnTo>
                  <a:lnTo>
                    <a:pt x="24" y="0"/>
                  </a:lnTo>
                  <a:lnTo>
                    <a:pt x="24" y="0"/>
                  </a:lnTo>
                  <a:lnTo>
                    <a:pt x="18" y="0"/>
                  </a:lnTo>
                  <a:lnTo>
                    <a:pt x="16" y="3"/>
                  </a:lnTo>
                  <a:lnTo>
                    <a:pt x="13" y="6"/>
                  </a:lnTo>
                  <a:lnTo>
                    <a:pt x="10" y="11"/>
                  </a:lnTo>
                  <a:lnTo>
                    <a:pt x="10" y="11"/>
                  </a:lnTo>
                  <a:close/>
                </a:path>
              </a:pathLst>
            </a:custGeom>
            <a:solidFill>
              <a:srgbClr val="D76C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
            <p:cNvSpPr>
              <a:spLocks/>
            </p:cNvSpPr>
            <p:nvPr/>
          </p:nvSpPr>
          <p:spPr bwMode="auto">
            <a:xfrm>
              <a:off x="6719888" y="1919288"/>
              <a:ext cx="101600" cy="138112"/>
            </a:xfrm>
            <a:custGeom>
              <a:avLst/>
              <a:gdLst>
                <a:gd name="T0" fmla="*/ 64 w 64"/>
                <a:gd name="T1" fmla="*/ 44 h 87"/>
                <a:gd name="T2" fmla="*/ 64 w 64"/>
                <a:gd name="T3" fmla="*/ 44 h 87"/>
                <a:gd name="T4" fmla="*/ 62 w 64"/>
                <a:gd name="T5" fmla="*/ 62 h 87"/>
                <a:gd name="T6" fmla="*/ 56 w 64"/>
                <a:gd name="T7" fmla="*/ 76 h 87"/>
                <a:gd name="T8" fmla="*/ 46 w 64"/>
                <a:gd name="T9" fmla="*/ 84 h 87"/>
                <a:gd name="T10" fmla="*/ 40 w 64"/>
                <a:gd name="T11" fmla="*/ 87 h 87"/>
                <a:gd name="T12" fmla="*/ 32 w 64"/>
                <a:gd name="T13" fmla="*/ 87 h 87"/>
                <a:gd name="T14" fmla="*/ 32 w 64"/>
                <a:gd name="T15" fmla="*/ 87 h 87"/>
                <a:gd name="T16" fmla="*/ 27 w 64"/>
                <a:gd name="T17" fmla="*/ 87 h 87"/>
                <a:gd name="T18" fmla="*/ 21 w 64"/>
                <a:gd name="T19" fmla="*/ 84 h 87"/>
                <a:gd name="T20" fmla="*/ 11 w 64"/>
                <a:gd name="T21" fmla="*/ 76 h 87"/>
                <a:gd name="T22" fmla="*/ 2 w 64"/>
                <a:gd name="T23" fmla="*/ 62 h 87"/>
                <a:gd name="T24" fmla="*/ 0 w 64"/>
                <a:gd name="T25" fmla="*/ 44 h 87"/>
                <a:gd name="T26" fmla="*/ 0 w 64"/>
                <a:gd name="T27" fmla="*/ 44 h 87"/>
                <a:gd name="T28" fmla="*/ 2 w 64"/>
                <a:gd name="T29" fmla="*/ 27 h 87"/>
                <a:gd name="T30" fmla="*/ 11 w 64"/>
                <a:gd name="T31" fmla="*/ 14 h 87"/>
                <a:gd name="T32" fmla="*/ 21 w 64"/>
                <a:gd name="T33" fmla="*/ 3 h 87"/>
                <a:gd name="T34" fmla="*/ 27 w 64"/>
                <a:gd name="T35" fmla="*/ 0 h 87"/>
                <a:gd name="T36" fmla="*/ 32 w 64"/>
                <a:gd name="T37" fmla="*/ 0 h 87"/>
                <a:gd name="T38" fmla="*/ 32 w 64"/>
                <a:gd name="T39" fmla="*/ 0 h 87"/>
                <a:gd name="T40" fmla="*/ 40 w 64"/>
                <a:gd name="T41" fmla="*/ 0 h 87"/>
                <a:gd name="T42" fmla="*/ 46 w 64"/>
                <a:gd name="T43" fmla="*/ 3 h 87"/>
                <a:gd name="T44" fmla="*/ 56 w 64"/>
                <a:gd name="T45" fmla="*/ 14 h 87"/>
                <a:gd name="T46" fmla="*/ 62 w 64"/>
                <a:gd name="T47" fmla="*/ 27 h 87"/>
                <a:gd name="T48" fmla="*/ 64 w 64"/>
                <a:gd name="T49" fmla="*/ 44 h 87"/>
                <a:gd name="T50" fmla="*/ 64 w 64"/>
                <a:gd name="T5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87">
                  <a:moveTo>
                    <a:pt x="64" y="44"/>
                  </a:moveTo>
                  <a:lnTo>
                    <a:pt x="64" y="44"/>
                  </a:lnTo>
                  <a:lnTo>
                    <a:pt x="62" y="62"/>
                  </a:lnTo>
                  <a:lnTo>
                    <a:pt x="56" y="76"/>
                  </a:lnTo>
                  <a:lnTo>
                    <a:pt x="46" y="84"/>
                  </a:lnTo>
                  <a:lnTo>
                    <a:pt x="40" y="87"/>
                  </a:lnTo>
                  <a:lnTo>
                    <a:pt x="32" y="87"/>
                  </a:lnTo>
                  <a:lnTo>
                    <a:pt x="32" y="87"/>
                  </a:lnTo>
                  <a:lnTo>
                    <a:pt x="27" y="87"/>
                  </a:lnTo>
                  <a:lnTo>
                    <a:pt x="21" y="84"/>
                  </a:lnTo>
                  <a:lnTo>
                    <a:pt x="11" y="76"/>
                  </a:lnTo>
                  <a:lnTo>
                    <a:pt x="2" y="62"/>
                  </a:lnTo>
                  <a:lnTo>
                    <a:pt x="0" y="44"/>
                  </a:lnTo>
                  <a:lnTo>
                    <a:pt x="0" y="44"/>
                  </a:lnTo>
                  <a:lnTo>
                    <a:pt x="2" y="27"/>
                  </a:lnTo>
                  <a:lnTo>
                    <a:pt x="11" y="14"/>
                  </a:lnTo>
                  <a:lnTo>
                    <a:pt x="21" y="3"/>
                  </a:lnTo>
                  <a:lnTo>
                    <a:pt x="27" y="0"/>
                  </a:lnTo>
                  <a:lnTo>
                    <a:pt x="32" y="0"/>
                  </a:lnTo>
                  <a:lnTo>
                    <a:pt x="32" y="0"/>
                  </a:lnTo>
                  <a:lnTo>
                    <a:pt x="40" y="0"/>
                  </a:lnTo>
                  <a:lnTo>
                    <a:pt x="46" y="3"/>
                  </a:lnTo>
                  <a:lnTo>
                    <a:pt x="56" y="14"/>
                  </a:lnTo>
                  <a:lnTo>
                    <a:pt x="62" y="27"/>
                  </a:lnTo>
                  <a:lnTo>
                    <a:pt x="64" y="44"/>
                  </a:lnTo>
                  <a:lnTo>
                    <a:pt x="64"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2"/>
            <p:cNvSpPr>
              <a:spLocks/>
            </p:cNvSpPr>
            <p:nvPr/>
          </p:nvSpPr>
          <p:spPr bwMode="auto">
            <a:xfrm>
              <a:off x="6959600" y="1979613"/>
              <a:ext cx="101600" cy="141287"/>
            </a:xfrm>
            <a:custGeom>
              <a:avLst/>
              <a:gdLst>
                <a:gd name="T0" fmla="*/ 64 w 64"/>
                <a:gd name="T1" fmla="*/ 43 h 89"/>
                <a:gd name="T2" fmla="*/ 64 w 64"/>
                <a:gd name="T3" fmla="*/ 43 h 89"/>
                <a:gd name="T4" fmla="*/ 62 w 64"/>
                <a:gd name="T5" fmla="*/ 62 h 89"/>
                <a:gd name="T6" fmla="*/ 54 w 64"/>
                <a:gd name="T7" fmla="*/ 76 h 89"/>
                <a:gd name="T8" fmla="*/ 43 w 64"/>
                <a:gd name="T9" fmla="*/ 84 h 89"/>
                <a:gd name="T10" fmla="*/ 38 w 64"/>
                <a:gd name="T11" fmla="*/ 86 h 89"/>
                <a:gd name="T12" fmla="*/ 32 w 64"/>
                <a:gd name="T13" fmla="*/ 89 h 89"/>
                <a:gd name="T14" fmla="*/ 32 w 64"/>
                <a:gd name="T15" fmla="*/ 89 h 89"/>
                <a:gd name="T16" fmla="*/ 24 w 64"/>
                <a:gd name="T17" fmla="*/ 86 h 89"/>
                <a:gd name="T18" fmla="*/ 19 w 64"/>
                <a:gd name="T19" fmla="*/ 84 h 89"/>
                <a:gd name="T20" fmla="*/ 8 w 64"/>
                <a:gd name="T21" fmla="*/ 76 h 89"/>
                <a:gd name="T22" fmla="*/ 0 w 64"/>
                <a:gd name="T23" fmla="*/ 62 h 89"/>
                <a:gd name="T24" fmla="*/ 0 w 64"/>
                <a:gd name="T25" fmla="*/ 43 h 89"/>
                <a:gd name="T26" fmla="*/ 0 w 64"/>
                <a:gd name="T27" fmla="*/ 43 h 89"/>
                <a:gd name="T28" fmla="*/ 0 w 64"/>
                <a:gd name="T29" fmla="*/ 27 h 89"/>
                <a:gd name="T30" fmla="*/ 8 w 64"/>
                <a:gd name="T31" fmla="*/ 14 h 89"/>
                <a:gd name="T32" fmla="*/ 19 w 64"/>
                <a:gd name="T33" fmla="*/ 3 h 89"/>
                <a:gd name="T34" fmla="*/ 24 w 64"/>
                <a:gd name="T35" fmla="*/ 0 h 89"/>
                <a:gd name="T36" fmla="*/ 32 w 64"/>
                <a:gd name="T37" fmla="*/ 0 h 89"/>
                <a:gd name="T38" fmla="*/ 32 w 64"/>
                <a:gd name="T39" fmla="*/ 0 h 89"/>
                <a:gd name="T40" fmla="*/ 38 w 64"/>
                <a:gd name="T41" fmla="*/ 0 h 89"/>
                <a:gd name="T42" fmla="*/ 43 w 64"/>
                <a:gd name="T43" fmla="*/ 3 h 89"/>
                <a:gd name="T44" fmla="*/ 54 w 64"/>
                <a:gd name="T45" fmla="*/ 14 h 89"/>
                <a:gd name="T46" fmla="*/ 62 w 64"/>
                <a:gd name="T47" fmla="*/ 27 h 89"/>
                <a:gd name="T48" fmla="*/ 64 w 64"/>
                <a:gd name="T49" fmla="*/ 43 h 89"/>
                <a:gd name="T50" fmla="*/ 64 w 64"/>
                <a:gd name="T51" fmla="*/ 4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89">
                  <a:moveTo>
                    <a:pt x="64" y="43"/>
                  </a:moveTo>
                  <a:lnTo>
                    <a:pt x="64" y="43"/>
                  </a:lnTo>
                  <a:lnTo>
                    <a:pt x="62" y="62"/>
                  </a:lnTo>
                  <a:lnTo>
                    <a:pt x="54" y="76"/>
                  </a:lnTo>
                  <a:lnTo>
                    <a:pt x="43" y="84"/>
                  </a:lnTo>
                  <a:lnTo>
                    <a:pt x="38" y="86"/>
                  </a:lnTo>
                  <a:lnTo>
                    <a:pt x="32" y="89"/>
                  </a:lnTo>
                  <a:lnTo>
                    <a:pt x="32" y="89"/>
                  </a:lnTo>
                  <a:lnTo>
                    <a:pt x="24" y="86"/>
                  </a:lnTo>
                  <a:lnTo>
                    <a:pt x="19" y="84"/>
                  </a:lnTo>
                  <a:lnTo>
                    <a:pt x="8" y="76"/>
                  </a:lnTo>
                  <a:lnTo>
                    <a:pt x="0" y="62"/>
                  </a:lnTo>
                  <a:lnTo>
                    <a:pt x="0" y="43"/>
                  </a:lnTo>
                  <a:lnTo>
                    <a:pt x="0" y="43"/>
                  </a:lnTo>
                  <a:lnTo>
                    <a:pt x="0" y="27"/>
                  </a:lnTo>
                  <a:lnTo>
                    <a:pt x="8" y="14"/>
                  </a:lnTo>
                  <a:lnTo>
                    <a:pt x="19" y="3"/>
                  </a:lnTo>
                  <a:lnTo>
                    <a:pt x="24" y="0"/>
                  </a:lnTo>
                  <a:lnTo>
                    <a:pt x="32" y="0"/>
                  </a:lnTo>
                  <a:lnTo>
                    <a:pt x="32" y="0"/>
                  </a:lnTo>
                  <a:lnTo>
                    <a:pt x="38" y="0"/>
                  </a:lnTo>
                  <a:lnTo>
                    <a:pt x="43" y="3"/>
                  </a:lnTo>
                  <a:lnTo>
                    <a:pt x="54" y="14"/>
                  </a:lnTo>
                  <a:lnTo>
                    <a:pt x="62" y="27"/>
                  </a:lnTo>
                  <a:lnTo>
                    <a:pt x="64" y="43"/>
                  </a:lnTo>
                  <a:lnTo>
                    <a:pt x="64"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
            <p:cNvSpPr>
              <a:spLocks/>
            </p:cNvSpPr>
            <p:nvPr/>
          </p:nvSpPr>
          <p:spPr bwMode="auto">
            <a:xfrm>
              <a:off x="5791200" y="2241550"/>
              <a:ext cx="800100" cy="323850"/>
            </a:xfrm>
            <a:custGeom>
              <a:avLst/>
              <a:gdLst>
                <a:gd name="T0" fmla="*/ 0 w 504"/>
                <a:gd name="T1" fmla="*/ 18 h 204"/>
                <a:gd name="T2" fmla="*/ 0 w 504"/>
                <a:gd name="T3" fmla="*/ 21 h 204"/>
                <a:gd name="T4" fmla="*/ 5 w 504"/>
                <a:gd name="T5" fmla="*/ 35 h 204"/>
                <a:gd name="T6" fmla="*/ 18 w 504"/>
                <a:gd name="T7" fmla="*/ 40 h 204"/>
                <a:gd name="T8" fmla="*/ 132 w 504"/>
                <a:gd name="T9" fmla="*/ 48 h 204"/>
                <a:gd name="T10" fmla="*/ 151 w 504"/>
                <a:gd name="T11" fmla="*/ 86 h 204"/>
                <a:gd name="T12" fmla="*/ 183 w 504"/>
                <a:gd name="T13" fmla="*/ 132 h 204"/>
                <a:gd name="T14" fmla="*/ 231 w 504"/>
                <a:gd name="T15" fmla="*/ 175 h 204"/>
                <a:gd name="T16" fmla="*/ 275 w 504"/>
                <a:gd name="T17" fmla="*/ 196 h 204"/>
                <a:gd name="T18" fmla="*/ 291 w 504"/>
                <a:gd name="T19" fmla="*/ 202 h 204"/>
                <a:gd name="T20" fmla="*/ 342 w 504"/>
                <a:gd name="T21" fmla="*/ 204 h 204"/>
                <a:gd name="T22" fmla="*/ 391 w 504"/>
                <a:gd name="T23" fmla="*/ 194 h 204"/>
                <a:gd name="T24" fmla="*/ 444 w 504"/>
                <a:gd name="T25" fmla="*/ 167 h 204"/>
                <a:gd name="T26" fmla="*/ 496 w 504"/>
                <a:gd name="T27" fmla="*/ 124 h 204"/>
                <a:gd name="T28" fmla="*/ 501 w 504"/>
                <a:gd name="T29" fmla="*/ 118 h 204"/>
                <a:gd name="T30" fmla="*/ 501 w 504"/>
                <a:gd name="T31" fmla="*/ 102 h 204"/>
                <a:gd name="T32" fmla="*/ 498 w 504"/>
                <a:gd name="T33" fmla="*/ 94 h 204"/>
                <a:gd name="T34" fmla="*/ 482 w 504"/>
                <a:gd name="T35" fmla="*/ 89 h 204"/>
                <a:gd name="T36" fmla="*/ 469 w 504"/>
                <a:gd name="T37" fmla="*/ 94 h 204"/>
                <a:gd name="T38" fmla="*/ 444 w 504"/>
                <a:gd name="T39" fmla="*/ 113 h 204"/>
                <a:gd name="T40" fmla="*/ 401 w 504"/>
                <a:gd name="T41" fmla="*/ 142 h 204"/>
                <a:gd name="T42" fmla="*/ 361 w 504"/>
                <a:gd name="T43" fmla="*/ 159 h 204"/>
                <a:gd name="T44" fmla="*/ 320 w 504"/>
                <a:gd name="T45" fmla="*/ 164 h 204"/>
                <a:gd name="T46" fmla="*/ 302 w 504"/>
                <a:gd name="T47" fmla="*/ 161 h 204"/>
                <a:gd name="T48" fmla="*/ 269 w 504"/>
                <a:gd name="T49" fmla="*/ 151 h 204"/>
                <a:gd name="T50" fmla="*/ 242 w 504"/>
                <a:gd name="T51" fmla="*/ 132 h 204"/>
                <a:gd name="T52" fmla="*/ 202 w 504"/>
                <a:gd name="T53" fmla="*/ 83 h 204"/>
                <a:gd name="T54" fmla="*/ 175 w 504"/>
                <a:gd name="T55" fmla="*/ 40 h 204"/>
                <a:gd name="T56" fmla="*/ 161 w 504"/>
                <a:gd name="T57" fmla="*/ 10 h 204"/>
                <a:gd name="T58" fmla="*/ 24 w 504"/>
                <a:gd name="T59" fmla="*/ 0 h 204"/>
                <a:gd name="T60" fmla="*/ 13 w 504"/>
                <a:gd name="T61" fmla="*/ 0 h 204"/>
                <a:gd name="T62" fmla="*/ 2 w 504"/>
                <a:gd name="T63" fmla="*/ 10 h 204"/>
                <a:gd name="T64" fmla="*/ 0 w 504"/>
                <a:gd name="T65" fmla="*/ 1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4" h="204">
                  <a:moveTo>
                    <a:pt x="0" y="18"/>
                  </a:moveTo>
                  <a:lnTo>
                    <a:pt x="0" y="18"/>
                  </a:lnTo>
                  <a:lnTo>
                    <a:pt x="0" y="21"/>
                  </a:lnTo>
                  <a:lnTo>
                    <a:pt x="0" y="21"/>
                  </a:lnTo>
                  <a:lnTo>
                    <a:pt x="2" y="29"/>
                  </a:lnTo>
                  <a:lnTo>
                    <a:pt x="5" y="35"/>
                  </a:lnTo>
                  <a:lnTo>
                    <a:pt x="13" y="40"/>
                  </a:lnTo>
                  <a:lnTo>
                    <a:pt x="18" y="40"/>
                  </a:lnTo>
                  <a:lnTo>
                    <a:pt x="18" y="40"/>
                  </a:lnTo>
                  <a:lnTo>
                    <a:pt x="132" y="48"/>
                  </a:lnTo>
                  <a:lnTo>
                    <a:pt x="132" y="48"/>
                  </a:lnTo>
                  <a:lnTo>
                    <a:pt x="151" y="86"/>
                  </a:lnTo>
                  <a:lnTo>
                    <a:pt x="167" y="107"/>
                  </a:lnTo>
                  <a:lnTo>
                    <a:pt x="183" y="132"/>
                  </a:lnTo>
                  <a:lnTo>
                    <a:pt x="204" y="153"/>
                  </a:lnTo>
                  <a:lnTo>
                    <a:pt x="231" y="175"/>
                  </a:lnTo>
                  <a:lnTo>
                    <a:pt x="258" y="191"/>
                  </a:lnTo>
                  <a:lnTo>
                    <a:pt x="275" y="196"/>
                  </a:lnTo>
                  <a:lnTo>
                    <a:pt x="291" y="202"/>
                  </a:lnTo>
                  <a:lnTo>
                    <a:pt x="291" y="202"/>
                  </a:lnTo>
                  <a:lnTo>
                    <a:pt x="315" y="204"/>
                  </a:lnTo>
                  <a:lnTo>
                    <a:pt x="342" y="204"/>
                  </a:lnTo>
                  <a:lnTo>
                    <a:pt x="366" y="202"/>
                  </a:lnTo>
                  <a:lnTo>
                    <a:pt x="391" y="194"/>
                  </a:lnTo>
                  <a:lnTo>
                    <a:pt x="418" y="183"/>
                  </a:lnTo>
                  <a:lnTo>
                    <a:pt x="444" y="167"/>
                  </a:lnTo>
                  <a:lnTo>
                    <a:pt x="469" y="148"/>
                  </a:lnTo>
                  <a:lnTo>
                    <a:pt x="496" y="124"/>
                  </a:lnTo>
                  <a:lnTo>
                    <a:pt x="496" y="124"/>
                  </a:lnTo>
                  <a:lnTo>
                    <a:pt x="501" y="118"/>
                  </a:lnTo>
                  <a:lnTo>
                    <a:pt x="504" y="110"/>
                  </a:lnTo>
                  <a:lnTo>
                    <a:pt x="501" y="102"/>
                  </a:lnTo>
                  <a:lnTo>
                    <a:pt x="498" y="94"/>
                  </a:lnTo>
                  <a:lnTo>
                    <a:pt x="498" y="94"/>
                  </a:lnTo>
                  <a:lnTo>
                    <a:pt x="490" y="91"/>
                  </a:lnTo>
                  <a:lnTo>
                    <a:pt x="482" y="89"/>
                  </a:lnTo>
                  <a:lnTo>
                    <a:pt x="474" y="89"/>
                  </a:lnTo>
                  <a:lnTo>
                    <a:pt x="469" y="94"/>
                  </a:lnTo>
                  <a:lnTo>
                    <a:pt x="469" y="94"/>
                  </a:lnTo>
                  <a:lnTo>
                    <a:pt x="444" y="113"/>
                  </a:lnTo>
                  <a:lnTo>
                    <a:pt x="423" y="129"/>
                  </a:lnTo>
                  <a:lnTo>
                    <a:pt x="401" y="142"/>
                  </a:lnTo>
                  <a:lnTo>
                    <a:pt x="380" y="153"/>
                  </a:lnTo>
                  <a:lnTo>
                    <a:pt x="361" y="159"/>
                  </a:lnTo>
                  <a:lnTo>
                    <a:pt x="339" y="164"/>
                  </a:lnTo>
                  <a:lnTo>
                    <a:pt x="320" y="164"/>
                  </a:lnTo>
                  <a:lnTo>
                    <a:pt x="302" y="161"/>
                  </a:lnTo>
                  <a:lnTo>
                    <a:pt x="302" y="161"/>
                  </a:lnTo>
                  <a:lnTo>
                    <a:pt x="285" y="156"/>
                  </a:lnTo>
                  <a:lnTo>
                    <a:pt x="269" y="151"/>
                  </a:lnTo>
                  <a:lnTo>
                    <a:pt x="256" y="140"/>
                  </a:lnTo>
                  <a:lnTo>
                    <a:pt x="242" y="132"/>
                  </a:lnTo>
                  <a:lnTo>
                    <a:pt x="221" y="107"/>
                  </a:lnTo>
                  <a:lnTo>
                    <a:pt x="202" y="83"/>
                  </a:lnTo>
                  <a:lnTo>
                    <a:pt x="186" y="62"/>
                  </a:lnTo>
                  <a:lnTo>
                    <a:pt x="175" y="40"/>
                  </a:lnTo>
                  <a:lnTo>
                    <a:pt x="167" y="21"/>
                  </a:lnTo>
                  <a:lnTo>
                    <a:pt x="161" y="10"/>
                  </a:lnTo>
                  <a:lnTo>
                    <a:pt x="148" y="8"/>
                  </a:lnTo>
                  <a:lnTo>
                    <a:pt x="24" y="0"/>
                  </a:lnTo>
                  <a:lnTo>
                    <a:pt x="24" y="0"/>
                  </a:lnTo>
                  <a:lnTo>
                    <a:pt x="13" y="0"/>
                  </a:lnTo>
                  <a:lnTo>
                    <a:pt x="8" y="5"/>
                  </a:lnTo>
                  <a:lnTo>
                    <a:pt x="2" y="10"/>
                  </a:lnTo>
                  <a:lnTo>
                    <a:pt x="0" y="18"/>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
            <p:cNvSpPr>
              <a:spLocks/>
            </p:cNvSpPr>
            <p:nvPr/>
          </p:nvSpPr>
          <p:spPr bwMode="auto">
            <a:xfrm>
              <a:off x="5688013" y="1714500"/>
              <a:ext cx="573088" cy="534987"/>
            </a:xfrm>
            <a:custGeom>
              <a:avLst/>
              <a:gdLst>
                <a:gd name="T0" fmla="*/ 27 w 361"/>
                <a:gd name="T1" fmla="*/ 35 h 337"/>
                <a:gd name="T2" fmla="*/ 8 w 361"/>
                <a:gd name="T3" fmla="*/ 62 h 337"/>
                <a:gd name="T4" fmla="*/ 0 w 361"/>
                <a:gd name="T5" fmla="*/ 97 h 337"/>
                <a:gd name="T6" fmla="*/ 2 w 361"/>
                <a:gd name="T7" fmla="*/ 135 h 337"/>
                <a:gd name="T8" fmla="*/ 16 w 361"/>
                <a:gd name="T9" fmla="*/ 173 h 337"/>
                <a:gd name="T10" fmla="*/ 24 w 361"/>
                <a:gd name="T11" fmla="*/ 194 h 337"/>
                <a:gd name="T12" fmla="*/ 67 w 361"/>
                <a:gd name="T13" fmla="*/ 278 h 337"/>
                <a:gd name="T14" fmla="*/ 102 w 361"/>
                <a:gd name="T15" fmla="*/ 315 h 337"/>
                <a:gd name="T16" fmla="*/ 124 w 361"/>
                <a:gd name="T17" fmla="*/ 329 h 337"/>
                <a:gd name="T18" fmla="*/ 151 w 361"/>
                <a:gd name="T19" fmla="*/ 334 h 337"/>
                <a:gd name="T20" fmla="*/ 180 w 361"/>
                <a:gd name="T21" fmla="*/ 332 h 337"/>
                <a:gd name="T22" fmla="*/ 197 w 361"/>
                <a:gd name="T23" fmla="*/ 334 h 337"/>
                <a:gd name="T24" fmla="*/ 218 w 361"/>
                <a:gd name="T25" fmla="*/ 337 h 337"/>
                <a:gd name="T26" fmla="*/ 240 w 361"/>
                <a:gd name="T27" fmla="*/ 334 h 337"/>
                <a:gd name="T28" fmla="*/ 264 w 361"/>
                <a:gd name="T29" fmla="*/ 323 h 337"/>
                <a:gd name="T30" fmla="*/ 286 w 361"/>
                <a:gd name="T31" fmla="*/ 297 h 337"/>
                <a:gd name="T32" fmla="*/ 294 w 361"/>
                <a:gd name="T33" fmla="*/ 286 h 337"/>
                <a:gd name="T34" fmla="*/ 337 w 361"/>
                <a:gd name="T35" fmla="*/ 210 h 337"/>
                <a:gd name="T36" fmla="*/ 350 w 361"/>
                <a:gd name="T37" fmla="*/ 175 h 337"/>
                <a:gd name="T38" fmla="*/ 358 w 361"/>
                <a:gd name="T39" fmla="*/ 135 h 337"/>
                <a:gd name="T40" fmla="*/ 358 w 361"/>
                <a:gd name="T41" fmla="*/ 94 h 337"/>
                <a:gd name="T42" fmla="*/ 348 w 361"/>
                <a:gd name="T43" fmla="*/ 62 h 337"/>
                <a:gd name="T44" fmla="*/ 329 w 361"/>
                <a:gd name="T45" fmla="*/ 32 h 337"/>
                <a:gd name="T46" fmla="*/ 321 w 361"/>
                <a:gd name="T47" fmla="*/ 24 h 337"/>
                <a:gd name="T48" fmla="*/ 294 w 361"/>
                <a:gd name="T49" fmla="*/ 11 h 337"/>
                <a:gd name="T50" fmla="*/ 259 w 361"/>
                <a:gd name="T51" fmla="*/ 3 h 337"/>
                <a:gd name="T52" fmla="*/ 210 w 361"/>
                <a:gd name="T53" fmla="*/ 5 h 337"/>
                <a:gd name="T54" fmla="*/ 183 w 361"/>
                <a:gd name="T55" fmla="*/ 11 h 337"/>
                <a:gd name="T56" fmla="*/ 121 w 361"/>
                <a:gd name="T57" fmla="*/ 0 h 337"/>
                <a:gd name="T58" fmla="*/ 75 w 361"/>
                <a:gd name="T59" fmla="*/ 3 h 337"/>
                <a:gd name="T60" fmla="*/ 46 w 361"/>
                <a:gd name="T61" fmla="*/ 16 h 337"/>
                <a:gd name="T62" fmla="*/ 27 w 361"/>
                <a:gd name="T63" fmla="*/ 3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1" h="337">
                  <a:moveTo>
                    <a:pt x="27" y="35"/>
                  </a:moveTo>
                  <a:lnTo>
                    <a:pt x="27" y="35"/>
                  </a:lnTo>
                  <a:lnTo>
                    <a:pt x="16" y="49"/>
                  </a:lnTo>
                  <a:lnTo>
                    <a:pt x="8" y="62"/>
                  </a:lnTo>
                  <a:lnTo>
                    <a:pt x="2" y="78"/>
                  </a:lnTo>
                  <a:lnTo>
                    <a:pt x="0" y="97"/>
                  </a:lnTo>
                  <a:lnTo>
                    <a:pt x="0" y="116"/>
                  </a:lnTo>
                  <a:lnTo>
                    <a:pt x="2" y="135"/>
                  </a:lnTo>
                  <a:lnTo>
                    <a:pt x="8" y="154"/>
                  </a:lnTo>
                  <a:lnTo>
                    <a:pt x="16" y="173"/>
                  </a:lnTo>
                  <a:lnTo>
                    <a:pt x="24" y="194"/>
                  </a:lnTo>
                  <a:lnTo>
                    <a:pt x="24" y="194"/>
                  </a:lnTo>
                  <a:lnTo>
                    <a:pt x="54" y="253"/>
                  </a:lnTo>
                  <a:lnTo>
                    <a:pt x="67" y="278"/>
                  </a:lnTo>
                  <a:lnTo>
                    <a:pt x="83" y="299"/>
                  </a:lnTo>
                  <a:lnTo>
                    <a:pt x="102" y="315"/>
                  </a:lnTo>
                  <a:lnTo>
                    <a:pt x="113" y="323"/>
                  </a:lnTo>
                  <a:lnTo>
                    <a:pt x="124" y="329"/>
                  </a:lnTo>
                  <a:lnTo>
                    <a:pt x="137" y="332"/>
                  </a:lnTo>
                  <a:lnTo>
                    <a:pt x="151" y="334"/>
                  </a:lnTo>
                  <a:lnTo>
                    <a:pt x="164" y="334"/>
                  </a:lnTo>
                  <a:lnTo>
                    <a:pt x="180" y="332"/>
                  </a:lnTo>
                  <a:lnTo>
                    <a:pt x="180" y="332"/>
                  </a:lnTo>
                  <a:lnTo>
                    <a:pt x="197" y="334"/>
                  </a:lnTo>
                  <a:lnTo>
                    <a:pt x="197" y="334"/>
                  </a:lnTo>
                  <a:lnTo>
                    <a:pt x="218" y="337"/>
                  </a:lnTo>
                  <a:lnTo>
                    <a:pt x="229" y="337"/>
                  </a:lnTo>
                  <a:lnTo>
                    <a:pt x="240" y="334"/>
                  </a:lnTo>
                  <a:lnTo>
                    <a:pt x="251" y="332"/>
                  </a:lnTo>
                  <a:lnTo>
                    <a:pt x="264" y="323"/>
                  </a:lnTo>
                  <a:lnTo>
                    <a:pt x="275" y="313"/>
                  </a:lnTo>
                  <a:lnTo>
                    <a:pt x="286" y="297"/>
                  </a:lnTo>
                  <a:lnTo>
                    <a:pt x="294" y="286"/>
                  </a:lnTo>
                  <a:lnTo>
                    <a:pt x="294" y="286"/>
                  </a:lnTo>
                  <a:lnTo>
                    <a:pt x="321" y="240"/>
                  </a:lnTo>
                  <a:lnTo>
                    <a:pt x="337" y="210"/>
                  </a:lnTo>
                  <a:lnTo>
                    <a:pt x="350" y="175"/>
                  </a:lnTo>
                  <a:lnTo>
                    <a:pt x="350" y="175"/>
                  </a:lnTo>
                  <a:lnTo>
                    <a:pt x="356" y="154"/>
                  </a:lnTo>
                  <a:lnTo>
                    <a:pt x="358" y="135"/>
                  </a:lnTo>
                  <a:lnTo>
                    <a:pt x="361" y="113"/>
                  </a:lnTo>
                  <a:lnTo>
                    <a:pt x="358" y="94"/>
                  </a:lnTo>
                  <a:lnTo>
                    <a:pt x="356" y="78"/>
                  </a:lnTo>
                  <a:lnTo>
                    <a:pt x="348" y="62"/>
                  </a:lnTo>
                  <a:lnTo>
                    <a:pt x="340" y="46"/>
                  </a:lnTo>
                  <a:lnTo>
                    <a:pt x="329" y="32"/>
                  </a:lnTo>
                  <a:lnTo>
                    <a:pt x="329" y="32"/>
                  </a:lnTo>
                  <a:lnTo>
                    <a:pt x="321" y="24"/>
                  </a:lnTo>
                  <a:lnTo>
                    <a:pt x="307" y="16"/>
                  </a:lnTo>
                  <a:lnTo>
                    <a:pt x="294" y="11"/>
                  </a:lnTo>
                  <a:lnTo>
                    <a:pt x="278" y="5"/>
                  </a:lnTo>
                  <a:lnTo>
                    <a:pt x="259" y="3"/>
                  </a:lnTo>
                  <a:lnTo>
                    <a:pt x="237" y="0"/>
                  </a:lnTo>
                  <a:lnTo>
                    <a:pt x="210" y="5"/>
                  </a:lnTo>
                  <a:lnTo>
                    <a:pt x="183" y="11"/>
                  </a:lnTo>
                  <a:lnTo>
                    <a:pt x="183" y="11"/>
                  </a:lnTo>
                  <a:lnTo>
                    <a:pt x="148" y="3"/>
                  </a:lnTo>
                  <a:lnTo>
                    <a:pt x="121" y="0"/>
                  </a:lnTo>
                  <a:lnTo>
                    <a:pt x="97" y="0"/>
                  </a:lnTo>
                  <a:lnTo>
                    <a:pt x="75" y="3"/>
                  </a:lnTo>
                  <a:lnTo>
                    <a:pt x="59" y="11"/>
                  </a:lnTo>
                  <a:lnTo>
                    <a:pt x="46" y="16"/>
                  </a:lnTo>
                  <a:lnTo>
                    <a:pt x="35" y="27"/>
                  </a:lnTo>
                  <a:lnTo>
                    <a:pt x="27" y="35"/>
                  </a:lnTo>
                  <a:lnTo>
                    <a:pt x="27" y="35"/>
                  </a:lnTo>
                  <a:close/>
                </a:path>
              </a:pathLst>
            </a:custGeom>
            <a:solidFill>
              <a:srgbClr val="E77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
            <p:cNvSpPr>
              <a:spLocks/>
            </p:cNvSpPr>
            <p:nvPr/>
          </p:nvSpPr>
          <p:spPr bwMode="auto">
            <a:xfrm>
              <a:off x="5678488" y="1706563"/>
              <a:ext cx="592138" cy="550862"/>
            </a:xfrm>
            <a:custGeom>
              <a:avLst/>
              <a:gdLst>
                <a:gd name="T0" fmla="*/ 340 w 373"/>
                <a:gd name="T1" fmla="*/ 35 h 347"/>
                <a:gd name="T2" fmla="*/ 319 w 373"/>
                <a:gd name="T3" fmla="*/ 18 h 347"/>
                <a:gd name="T4" fmla="*/ 286 w 373"/>
                <a:gd name="T5" fmla="*/ 5 h 347"/>
                <a:gd name="T6" fmla="*/ 243 w 373"/>
                <a:gd name="T7" fmla="*/ 0 h 347"/>
                <a:gd name="T8" fmla="*/ 189 w 373"/>
                <a:gd name="T9" fmla="*/ 10 h 347"/>
                <a:gd name="T10" fmla="*/ 154 w 373"/>
                <a:gd name="T11" fmla="*/ 2 h 347"/>
                <a:gd name="T12" fmla="*/ 100 w 373"/>
                <a:gd name="T13" fmla="*/ 0 h 347"/>
                <a:gd name="T14" fmla="*/ 62 w 373"/>
                <a:gd name="T15" fmla="*/ 10 h 347"/>
                <a:gd name="T16" fmla="*/ 35 w 373"/>
                <a:gd name="T17" fmla="*/ 27 h 347"/>
                <a:gd name="T18" fmla="*/ 27 w 373"/>
                <a:gd name="T19" fmla="*/ 35 h 347"/>
                <a:gd name="T20" fmla="*/ 8 w 373"/>
                <a:gd name="T21" fmla="*/ 64 h 347"/>
                <a:gd name="T22" fmla="*/ 0 w 373"/>
                <a:gd name="T23" fmla="*/ 102 h 347"/>
                <a:gd name="T24" fmla="*/ 3 w 373"/>
                <a:gd name="T25" fmla="*/ 140 h 347"/>
                <a:gd name="T26" fmla="*/ 17 w 373"/>
                <a:gd name="T27" fmla="*/ 180 h 347"/>
                <a:gd name="T28" fmla="*/ 25 w 373"/>
                <a:gd name="T29" fmla="*/ 202 h 347"/>
                <a:gd name="T30" fmla="*/ 71 w 373"/>
                <a:gd name="T31" fmla="*/ 285 h 347"/>
                <a:gd name="T32" fmla="*/ 106 w 373"/>
                <a:gd name="T33" fmla="*/ 326 h 347"/>
                <a:gd name="T34" fmla="*/ 130 w 373"/>
                <a:gd name="T35" fmla="*/ 337 h 347"/>
                <a:gd name="T36" fmla="*/ 154 w 373"/>
                <a:gd name="T37" fmla="*/ 345 h 347"/>
                <a:gd name="T38" fmla="*/ 186 w 373"/>
                <a:gd name="T39" fmla="*/ 342 h 347"/>
                <a:gd name="T40" fmla="*/ 203 w 373"/>
                <a:gd name="T41" fmla="*/ 345 h 347"/>
                <a:gd name="T42" fmla="*/ 222 w 373"/>
                <a:gd name="T43" fmla="*/ 347 h 347"/>
                <a:gd name="T44" fmla="*/ 246 w 373"/>
                <a:gd name="T45" fmla="*/ 345 h 347"/>
                <a:gd name="T46" fmla="*/ 273 w 373"/>
                <a:gd name="T47" fmla="*/ 334 h 347"/>
                <a:gd name="T48" fmla="*/ 297 w 373"/>
                <a:gd name="T49" fmla="*/ 304 h 347"/>
                <a:gd name="T50" fmla="*/ 305 w 373"/>
                <a:gd name="T51" fmla="*/ 293 h 347"/>
                <a:gd name="T52" fmla="*/ 332 w 373"/>
                <a:gd name="T53" fmla="*/ 248 h 347"/>
                <a:gd name="T54" fmla="*/ 362 w 373"/>
                <a:gd name="T55" fmla="*/ 183 h 347"/>
                <a:gd name="T56" fmla="*/ 367 w 373"/>
                <a:gd name="T57" fmla="*/ 161 h 347"/>
                <a:gd name="T58" fmla="*/ 373 w 373"/>
                <a:gd name="T59" fmla="*/ 118 h 347"/>
                <a:gd name="T60" fmla="*/ 364 w 373"/>
                <a:gd name="T61" fmla="*/ 80 h 347"/>
                <a:gd name="T62" fmla="*/ 351 w 373"/>
                <a:gd name="T63" fmla="*/ 48 h 347"/>
                <a:gd name="T64" fmla="*/ 340 w 373"/>
                <a:gd name="T65" fmla="*/ 3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347">
                  <a:moveTo>
                    <a:pt x="340" y="35"/>
                  </a:moveTo>
                  <a:lnTo>
                    <a:pt x="340" y="35"/>
                  </a:lnTo>
                  <a:lnTo>
                    <a:pt x="329" y="27"/>
                  </a:lnTo>
                  <a:lnTo>
                    <a:pt x="319" y="18"/>
                  </a:lnTo>
                  <a:lnTo>
                    <a:pt x="302" y="10"/>
                  </a:lnTo>
                  <a:lnTo>
                    <a:pt x="286" y="5"/>
                  </a:lnTo>
                  <a:lnTo>
                    <a:pt x="267" y="2"/>
                  </a:lnTo>
                  <a:lnTo>
                    <a:pt x="243" y="0"/>
                  </a:lnTo>
                  <a:lnTo>
                    <a:pt x="216" y="2"/>
                  </a:lnTo>
                  <a:lnTo>
                    <a:pt x="189" y="10"/>
                  </a:lnTo>
                  <a:lnTo>
                    <a:pt x="189" y="10"/>
                  </a:lnTo>
                  <a:lnTo>
                    <a:pt x="154" y="2"/>
                  </a:lnTo>
                  <a:lnTo>
                    <a:pt x="124" y="0"/>
                  </a:lnTo>
                  <a:lnTo>
                    <a:pt x="100" y="0"/>
                  </a:lnTo>
                  <a:lnTo>
                    <a:pt x="79" y="5"/>
                  </a:lnTo>
                  <a:lnTo>
                    <a:pt x="62" y="10"/>
                  </a:lnTo>
                  <a:lnTo>
                    <a:pt x="46" y="18"/>
                  </a:lnTo>
                  <a:lnTo>
                    <a:pt x="35" y="27"/>
                  </a:lnTo>
                  <a:lnTo>
                    <a:pt x="27" y="35"/>
                  </a:lnTo>
                  <a:lnTo>
                    <a:pt x="27" y="35"/>
                  </a:lnTo>
                  <a:lnTo>
                    <a:pt x="17" y="51"/>
                  </a:lnTo>
                  <a:lnTo>
                    <a:pt x="8" y="64"/>
                  </a:lnTo>
                  <a:lnTo>
                    <a:pt x="3" y="83"/>
                  </a:lnTo>
                  <a:lnTo>
                    <a:pt x="0" y="102"/>
                  </a:lnTo>
                  <a:lnTo>
                    <a:pt x="0" y="121"/>
                  </a:lnTo>
                  <a:lnTo>
                    <a:pt x="3" y="140"/>
                  </a:lnTo>
                  <a:lnTo>
                    <a:pt x="8" y="161"/>
                  </a:lnTo>
                  <a:lnTo>
                    <a:pt x="17" y="180"/>
                  </a:lnTo>
                  <a:lnTo>
                    <a:pt x="25" y="202"/>
                  </a:lnTo>
                  <a:lnTo>
                    <a:pt x="25" y="202"/>
                  </a:lnTo>
                  <a:lnTo>
                    <a:pt x="54" y="261"/>
                  </a:lnTo>
                  <a:lnTo>
                    <a:pt x="71" y="285"/>
                  </a:lnTo>
                  <a:lnTo>
                    <a:pt x="87" y="307"/>
                  </a:lnTo>
                  <a:lnTo>
                    <a:pt x="106" y="326"/>
                  </a:lnTo>
                  <a:lnTo>
                    <a:pt x="116" y="331"/>
                  </a:lnTo>
                  <a:lnTo>
                    <a:pt x="130" y="337"/>
                  </a:lnTo>
                  <a:lnTo>
                    <a:pt x="141" y="342"/>
                  </a:lnTo>
                  <a:lnTo>
                    <a:pt x="154" y="345"/>
                  </a:lnTo>
                  <a:lnTo>
                    <a:pt x="170" y="345"/>
                  </a:lnTo>
                  <a:lnTo>
                    <a:pt x="186" y="342"/>
                  </a:lnTo>
                  <a:lnTo>
                    <a:pt x="186" y="342"/>
                  </a:lnTo>
                  <a:lnTo>
                    <a:pt x="203" y="345"/>
                  </a:lnTo>
                  <a:lnTo>
                    <a:pt x="203" y="345"/>
                  </a:lnTo>
                  <a:lnTo>
                    <a:pt x="222" y="347"/>
                  </a:lnTo>
                  <a:lnTo>
                    <a:pt x="235" y="347"/>
                  </a:lnTo>
                  <a:lnTo>
                    <a:pt x="246" y="345"/>
                  </a:lnTo>
                  <a:lnTo>
                    <a:pt x="259" y="342"/>
                  </a:lnTo>
                  <a:lnTo>
                    <a:pt x="273" y="334"/>
                  </a:lnTo>
                  <a:lnTo>
                    <a:pt x="286" y="320"/>
                  </a:lnTo>
                  <a:lnTo>
                    <a:pt x="297" y="304"/>
                  </a:lnTo>
                  <a:lnTo>
                    <a:pt x="305" y="293"/>
                  </a:lnTo>
                  <a:lnTo>
                    <a:pt x="305" y="293"/>
                  </a:lnTo>
                  <a:lnTo>
                    <a:pt x="319" y="275"/>
                  </a:lnTo>
                  <a:lnTo>
                    <a:pt x="332" y="248"/>
                  </a:lnTo>
                  <a:lnTo>
                    <a:pt x="348" y="218"/>
                  </a:lnTo>
                  <a:lnTo>
                    <a:pt x="362" y="183"/>
                  </a:lnTo>
                  <a:lnTo>
                    <a:pt x="362" y="183"/>
                  </a:lnTo>
                  <a:lnTo>
                    <a:pt x="367" y="161"/>
                  </a:lnTo>
                  <a:lnTo>
                    <a:pt x="370" y="140"/>
                  </a:lnTo>
                  <a:lnTo>
                    <a:pt x="373" y="118"/>
                  </a:lnTo>
                  <a:lnTo>
                    <a:pt x="370" y="99"/>
                  </a:lnTo>
                  <a:lnTo>
                    <a:pt x="364" y="80"/>
                  </a:lnTo>
                  <a:lnTo>
                    <a:pt x="359" y="64"/>
                  </a:lnTo>
                  <a:lnTo>
                    <a:pt x="351" y="48"/>
                  </a:lnTo>
                  <a:lnTo>
                    <a:pt x="340" y="35"/>
                  </a:lnTo>
                  <a:lnTo>
                    <a:pt x="340" y="35"/>
                  </a:lnTo>
                  <a:close/>
                </a:path>
              </a:pathLst>
            </a:custGeom>
            <a:solidFill>
              <a:srgbClr val="E77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
            <p:cNvSpPr>
              <a:spLocks/>
            </p:cNvSpPr>
            <p:nvPr/>
          </p:nvSpPr>
          <p:spPr bwMode="auto">
            <a:xfrm>
              <a:off x="5718175" y="1739900"/>
              <a:ext cx="512763" cy="479425"/>
            </a:xfrm>
            <a:custGeom>
              <a:avLst/>
              <a:gdLst>
                <a:gd name="T0" fmla="*/ 161 w 323"/>
                <a:gd name="T1" fmla="*/ 14 h 302"/>
                <a:gd name="T2" fmla="*/ 161 w 323"/>
                <a:gd name="T3" fmla="*/ 14 h 302"/>
                <a:gd name="T4" fmla="*/ 161 w 323"/>
                <a:gd name="T5" fmla="*/ 14 h 302"/>
                <a:gd name="T6" fmla="*/ 135 w 323"/>
                <a:gd name="T7" fmla="*/ 6 h 302"/>
                <a:gd name="T8" fmla="*/ 110 w 323"/>
                <a:gd name="T9" fmla="*/ 3 h 302"/>
                <a:gd name="T10" fmla="*/ 89 w 323"/>
                <a:gd name="T11" fmla="*/ 0 h 302"/>
                <a:gd name="T12" fmla="*/ 70 w 323"/>
                <a:gd name="T13" fmla="*/ 3 h 302"/>
                <a:gd name="T14" fmla="*/ 54 w 323"/>
                <a:gd name="T15" fmla="*/ 8 h 302"/>
                <a:gd name="T16" fmla="*/ 40 w 323"/>
                <a:gd name="T17" fmla="*/ 14 h 302"/>
                <a:gd name="T18" fmla="*/ 27 w 323"/>
                <a:gd name="T19" fmla="*/ 22 h 302"/>
                <a:gd name="T20" fmla="*/ 19 w 323"/>
                <a:gd name="T21" fmla="*/ 33 h 302"/>
                <a:gd name="T22" fmla="*/ 10 w 323"/>
                <a:gd name="T23" fmla="*/ 46 h 302"/>
                <a:gd name="T24" fmla="*/ 5 w 323"/>
                <a:gd name="T25" fmla="*/ 57 h 302"/>
                <a:gd name="T26" fmla="*/ 0 w 323"/>
                <a:gd name="T27" fmla="*/ 73 h 302"/>
                <a:gd name="T28" fmla="*/ 0 w 323"/>
                <a:gd name="T29" fmla="*/ 86 h 302"/>
                <a:gd name="T30" fmla="*/ 0 w 323"/>
                <a:gd name="T31" fmla="*/ 103 h 302"/>
                <a:gd name="T32" fmla="*/ 2 w 323"/>
                <a:gd name="T33" fmla="*/ 119 h 302"/>
                <a:gd name="T34" fmla="*/ 5 w 323"/>
                <a:gd name="T35" fmla="*/ 132 h 302"/>
                <a:gd name="T36" fmla="*/ 13 w 323"/>
                <a:gd name="T37" fmla="*/ 148 h 302"/>
                <a:gd name="T38" fmla="*/ 13 w 323"/>
                <a:gd name="T39" fmla="*/ 148 h 302"/>
                <a:gd name="T40" fmla="*/ 43 w 323"/>
                <a:gd name="T41" fmla="*/ 216 h 302"/>
                <a:gd name="T42" fmla="*/ 56 w 323"/>
                <a:gd name="T43" fmla="*/ 243 h 302"/>
                <a:gd name="T44" fmla="*/ 72 w 323"/>
                <a:gd name="T45" fmla="*/ 264 h 302"/>
                <a:gd name="T46" fmla="*/ 89 w 323"/>
                <a:gd name="T47" fmla="*/ 281 h 302"/>
                <a:gd name="T48" fmla="*/ 99 w 323"/>
                <a:gd name="T49" fmla="*/ 289 h 302"/>
                <a:gd name="T50" fmla="*/ 108 w 323"/>
                <a:gd name="T51" fmla="*/ 294 h 302"/>
                <a:gd name="T52" fmla="*/ 118 w 323"/>
                <a:gd name="T53" fmla="*/ 297 h 302"/>
                <a:gd name="T54" fmla="*/ 132 w 323"/>
                <a:gd name="T55" fmla="*/ 299 h 302"/>
                <a:gd name="T56" fmla="*/ 143 w 323"/>
                <a:gd name="T57" fmla="*/ 299 h 302"/>
                <a:gd name="T58" fmla="*/ 159 w 323"/>
                <a:gd name="T59" fmla="*/ 299 h 302"/>
                <a:gd name="T60" fmla="*/ 159 w 323"/>
                <a:gd name="T61" fmla="*/ 299 h 302"/>
                <a:gd name="T62" fmla="*/ 167 w 323"/>
                <a:gd name="T63" fmla="*/ 299 h 302"/>
                <a:gd name="T64" fmla="*/ 180 w 323"/>
                <a:gd name="T65" fmla="*/ 299 h 302"/>
                <a:gd name="T66" fmla="*/ 202 w 323"/>
                <a:gd name="T67" fmla="*/ 302 h 302"/>
                <a:gd name="T68" fmla="*/ 215 w 323"/>
                <a:gd name="T69" fmla="*/ 302 h 302"/>
                <a:gd name="T70" fmla="*/ 229 w 323"/>
                <a:gd name="T71" fmla="*/ 297 h 302"/>
                <a:gd name="T72" fmla="*/ 240 w 323"/>
                <a:gd name="T73" fmla="*/ 289 h 302"/>
                <a:gd name="T74" fmla="*/ 253 w 323"/>
                <a:gd name="T75" fmla="*/ 272 h 302"/>
                <a:gd name="T76" fmla="*/ 253 w 323"/>
                <a:gd name="T77" fmla="*/ 272 h 302"/>
                <a:gd name="T78" fmla="*/ 283 w 323"/>
                <a:gd name="T79" fmla="*/ 224 h 302"/>
                <a:gd name="T80" fmla="*/ 299 w 323"/>
                <a:gd name="T81" fmla="*/ 192 h 302"/>
                <a:gd name="T82" fmla="*/ 315 w 323"/>
                <a:gd name="T83" fmla="*/ 154 h 302"/>
                <a:gd name="T84" fmla="*/ 315 w 323"/>
                <a:gd name="T85" fmla="*/ 154 h 302"/>
                <a:gd name="T86" fmla="*/ 323 w 323"/>
                <a:gd name="T87" fmla="*/ 121 h 302"/>
                <a:gd name="T88" fmla="*/ 323 w 323"/>
                <a:gd name="T89" fmla="*/ 105 h 302"/>
                <a:gd name="T90" fmla="*/ 323 w 323"/>
                <a:gd name="T91" fmla="*/ 89 h 302"/>
                <a:gd name="T92" fmla="*/ 321 w 323"/>
                <a:gd name="T93" fmla="*/ 76 h 302"/>
                <a:gd name="T94" fmla="*/ 315 w 323"/>
                <a:gd name="T95" fmla="*/ 59 h 302"/>
                <a:gd name="T96" fmla="*/ 310 w 323"/>
                <a:gd name="T97" fmla="*/ 46 h 302"/>
                <a:gd name="T98" fmla="*/ 302 w 323"/>
                <a:gd name="T99" fmla="*/ 35 h 302"/>
                <a:gd name="T100" fmla="*/ 291 w 323"/>
                <a:gd name="T101" fmla="*/ 24 h 302"/>
                <a:gd name="T102" fmla="*/ 280 w 323"/>
                <a:gd name="T103" fmla="*/ 16 h 302"/>
                <a:gd name="T104" fmla="*/ 267 w 323"/>
                <a:gd name="T105" fmla="*/ 8 h 302"/>
                <a:gd name="T106" fmla="*/ 250 w 323"/>
                <a:gd name="T107" fmla="*/ 6 h 302"/>
                <a:gd name="T108" fmla="*/ 232 w 323"/>
                <a:gd name="T109" fmla="*/ 3 h 302"/>
                <a:gd name="T110" fmla="*/ 210 w 323"/>
                <a:gd name="T111" fmla="*/ 3 h 302"/>
                <a:gd name="T112" fmla="*/ 186 w 323"/>
                <a:gd name="T113" fmla="*/ 6 h 302"/>
                <a:gd name="T114" fmla="*/ 161 w 323"/>
                <a:gd name="T115" fmla="*/ 14 h 302"/>
                <a:gd name="T116" fmla="*/ 161 w 323"/>
                <a:gd name="T117" fmla="*/ 1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3" h="302">
                  <a:moveTo>
                    <a:pt x="161" y="14"/>
                  </a:moveTo>
                  <a:lnTo>
                    <a:pt x="161" y="14"/>
                  </a:lnTo>
                  <a:lnTo>
                    <a:pt x="161" y="14"/>
                  </a:lnTo>
                  <a:lnTo>
                    <a:pt x="135" y="6"/>
                  </a:lnTo>
                  <a:lnTo>
                    <a:pt x="110" y="3"/>
                  </a:lnTo>
                  <a:lnTo>
                    <a:pt x="89" y="0"/>
                  </a:lnTo>
                  <a:lnTo>
                    <a:pt x="70" y="3"/>
                  </a:lnTo>
                  <a:lnTo>
                    <a:pt x="54" y="8"/>
                  </a:lnTo>
                  <a:lnTo>
                    <a:pt x="40" y="14"/>
                  </a:lnTo>
                  <a:lnTo>
                    <a:pt x="27" y="22"/>
                  </a:lnTo>
                  <a:lnTo>
                    <a:pt x="19" y="33"/>
                  </a:lnTo>
                  <a:lnTo>
                    <a:pt x="10" y="46"/>
                  </a:lnTo>
                  <a:lnTo>
                    <a:pt x="5" y="57"/>
                  </a:lnTo>
                  <a:lnTo>
                    <a:pt x="0" y="73"/>
                  </a:lnTo>
                  <a:lnTo>
                    <a:pt x="0" y="86"/>
                  </a:lnTo>
                  <a:lnTo>
                    <a:pt x="0" y="103"/>
                  </a:lnTo>
                  <a:lnTo>
                    <a:pt x="2" y="119"/>
                  </a:lnTo>
                  <a:lnTo>
                    <a:pt x="5" y="132"/>
                  </a:lnTo>
                  <a:lnTo>
                    <a:pt x="13" y="148"/>
                  </a:lnTo>
                  <a:lnTo>
                    <a:pt x="13" y="148"/>
                  </a:lnTo>
                  <a:lnTo>
                    <a:pt x="43" y="216"/>
                  </a:lnTo>
                  <a:lnTo>
                    <a:pt x="56" y="243"/>
                  </a:lnTo>
                  <a:lnTo>
                    <a:pt x="72" y="264"/>
                  </a:lnTo>
                  <a:lnTo>
                    <a:pt x="89" y="281"/>
                  </a:lnTo>
                  <a:lnTo>
                    <a:pt x="99" y="289"/>
                  </a:lnTo>
                  <a:lnTo>
                    <a:pt x="108" y="294"/>
                  </a:lnTo>
                  <a:lnTo>
                    <a:pt x="118" y="297"/>
                  </a:lnTo>
                  <a:lnTo>
                    <a:pt x="132" y="299"/>
                  </a:lnTo>
                  <a:lnTo>
                    <a:pt x="143" y="299"/>
                  </a:lnTo>
                  <a:lnTo>
                    <a:pt x="159" y="299"/>
                  </a:lnTo>
                  <a:lnTo>
                    <a:pt x="159" y="299"/>
                  </a:lnTo>
                  <a:lnTo>
                    <a:pt x="167" y="299"/>
                  </a:lnTo>
                  <a:lnTo>
                    <a:pt x="180" y="299"/>
                  </a:lnTo>
                  <a:lnTo>
                    <a:pt x="202" y="302"/>
                  </a:lnTo>
                  <a:lnTo>
                    <a:pt x="215" y="302"/>
                  </a:lnTo>
                  <a:lnTo>
                    <a:pt x="229" y="297"/>
                  </a:lnTo>
                  <a:lnTo>
                    <a:pt x="240" y="289"/>
                  </a:lnTo>
                  <a:lnTo>
                    <a:pt x="253" y="272"/>
                  </a:lnTo>
                  <a:lnTo>
                    <a:pt x="253" y="272"/>
                  </a:lnTo>
                  <a:lnTo>
                    <a:pt x="283" y="224"/>
                  </a:lnTo>
                  <a:lnTo>
                    <a:pt x="299" y="192"/>
                  </a:lnTo>
                  <a:lnTo>
                    <a:pt x="315" y="154"/>
                  </a:lnTo>
                  <a:lnTo>
                    <a:pt x="315" y="154"/>
                  </a:lnTo>
                  <a:lnTo>
                    <a:pt x="323" y="121"/>
                  </a:lnTo>
                  <a:lnTo>
                    <a:pt x="323" y="105"/>
                  </a:lnTo>
                  <a:lnTo>
                    <a:pt x="323" y="89"/>
                  </a:lnTo>
                  <a:lnTo>
                    <a:pt x="321" y="76"/>
                  </a:lnTo>
                  <a:lnTo>
                    <a:pt x="315" y="59"/>
                  </a:lnTo>
                  <a:lnTo>
                    <a:pt x="310" y="46"/>
                  </a:lnTo>
                  <a:lnTo>
                    <a:pt x="302" y="35"/>
                  </a:lnTo>
                  <a:lnTo>
                    <a:pt x="291" y="24"/>
                  </a:lnTo>
                  <a:lnTo>
                    <a:pt x="280" y="16"/>
                  </a:lnTo>
                  <a:lnTo>
                    <a:pt x="267" y="8"/>
                  </a:lnTo>
                  <a:lnTo>
                    <a:pt x="250" y="6"/>
                  </a:lnTo>
                  <a:lnTo>
                    <a:pt x="232" y="3"/>
                  </a:lnTo>
                  <a:lnTo>
                    <a:pt x="210" y="3"/>
                  </a:lnTo>
                  <a:lnTo>
                    <a:pt x="186" y="6"/>
                  </a:lnTo>
                  <a:lnTo>
                    <a:pt x="161" y="14"/>
                  </a:lnTo>
                  <a:lnTo>
                    <a:pt x="161" y="14"/>
                  </a:lnTo>
                  <a:close/>
                </a:path>
              </a:pathLst>
            </a:custGeom>
            <a:solidFill>
              <a:srgbClr val="DE28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p:cNvSpPr>
              <a:spLocks/>
            </p:cNvSpPr>
            <p:nvPr/>
          </p:nvSpPr>
          <p:spPr bwMode="auto">
            <a:xfrm>
              <a:off x="5961063" y="1620838"/>
              <a:ext cx="22225" cy="149225"/>
            </a:xfrm>
            <a:custGeom>
              <a:avLst/>
              <a:gdLst>
                <a:gd name="T0" fmla="*/ 0 w 14"/>
                <a:gd name="T1" fmla="*/ 5 h 94"/>
                <a:gd name="T2" fmla="*/ 0 w 14"/>
                <a:gd name="T3" fmla="*/ 89 h 94"/>
                <a:gd name="T4" fmla="*/ 0 w 14"/>
                <a:gd name="T5" fmla="*/ 89 h 94"/>
                <a:gd name="T6" fmla="*/ 3 w 14"/>
                <a:gd name="T7" fmla="*/ 91 h 94"/>
                <a:gd name="T8" fmla="*/ 8 w 14"/>
                <a:gd name="T9" fmla="*/ 94 h 94"/>
                <a:gd name="T10" fmla="*/ 8 w 14"/>
                <a:gd name="T11" fmla="*/ 94 h 94"/>
                <a:gd name="T12" fmla="*/ 11 w 14"/>
                <a:gd name="T13" fmla="*/ 91 h 94"/>
                <a:gd name="T14" fmla="*/ 14 w 14"/>
                <a:gd name="T15" fmla="*/ 89 h 94"/>
                <a:gd name="T16" fmla="*/ 14 w 14"/>
                <a:gd name="T17" fmla="*/ 5 h 94"/>
                <a:gd name="T18" fmla="*/ 14 w 14"/>
                <a:gd name="T19" fmla="*/ 5 h 94"/>
                <a:gd name="T20" fmla="*/ 11 w 14"/>
                <a:gd name="T21" fmla="*/ 2 h 94"/>
                <a:gd name="T22" fmla="*/ 8 w 14"/>
                <a:gd name="T23" fmla="*/ 0 h 94"/>
                <a:gd name="T24" fmla="*/ 8 w 14"/>
                <a:gd name="T25" fmla="*/ 0 h 94"/>
                <a:gd name="T26" fmla="*/ 3 w 14"/>
                <a:gd name="T27" fmla="*/ 2 h 94"/>
                <a:gd name="T28" fmla="*/ 0 w 14"/>
                <a:gd name="T29" fmla="*/ 5 h 94"/>
                <a:gd name="T30" fmla="*/ 0 w 14"/>
                <a:gd name="T31"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94">
                  <a:moveTo>
                    <a:pt x="0" y="5"/>
                  </a:moveTo>
                  <a:lnTo>
                    <a:pt x="0" y="89"/>
                  </a:lnTo>
                  <a:lnTo>
                    <a:pt x="0" y="89"/>
                  </a:lnTo>
                  <a:lnTo>
                    <a:pt x="3" y="91"/>
                  </a:lnTo>
                  <a:lnTo>
                    <a:pt x="8" y="94"/>
                  </a:lnTo>
                  <a:lnTo>
                    <a:pt x="8" y="94"/>
                  </a:lnTo>
                  <a:lnTo>
                    <a:pt x="11" y="91"/>
                  </a:lnTo>
                  <a:lnTo>
                    <a:pt x="14" y="89"/>
                  </a:lnTo>
                  <a:lnTo>
                    <a:pt x="14" y="5"/>
                  </a:lnTo>
                  <a:lnTo>
                    <a:pt x="14" y="5"/>
                  </a:lnTo>
                  <a:lnTo>
                    <a:pt x="11" y="2"/>
                  </a:lnTo>
                  <a:lnTo>
                    <a:pt x="8" y="0"/>
                  </a:lnTo>
                  <a:lnTo>
                    <a:pt x="8" y="0"/>
                  </a:lnTo>
                  <a:lnTo>
                    <a:pt x="3" y="2"/>
                  </a:lnTo>
                  <a:lnTo>
                    <a:pt x="0"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p:cNvSpPr>
              <a:spLocks/>
            </p:cNvSpPr>
            <p:nvPr/>
          </p:nvSpPr>
          <p:spPr bwMode="auto">
            <a:xfrm>
              <a:off x="5764213" y="1577975"/>
              <a:ext cx="188913" cy="88900"/>
            </a:xfrm>
            <a:custGeom>
              <a:avLst/>
              <a:gdLst>
                <a:gd name="T0" fmla="*/ 0 w 119"/>
                <a:gd name="T1" fmla="*/ 24 h 56"/>
                <a:gd name="T2" fmla="*/ 0 w 119"/>
                <a:gd name="T3" fmla="*/ 24 h 56"/>
                <a:gd name="T4" fmla="*/ 14 w 119"/>
                <a:gd name="T5" fmla="*/ 13 h 56"/>
                <a:gd name="T6" fmla="*/ 27 w 119"/>
                <a:gd name="T7" fmla="*/ 8 h 56"/>
                <a:gd name="T8" fmla="*/ 43 w 119"/>
                <a:gd name="T9" fmla="*/ 0 h 56"/>
                <a:gd name="T10" fmla="*/ 62 w 119"/>
                <a:gd name="T11" fmla="*/ 0 h 56"/>
                <a:gd name="T12" fmla="*/ 73 w 119"/>
                <a:gd name="T13" fmla="*/ 0 h 56"/>
                <a:gd name="T14" fmla="*/ 81 w 119"/>
                <a:gd name="T15" fmla="*/ 2 h 56"/>
                <a:gd name="T16" fmla="*/ 92 w 119"/>
                <a:gd name="T17" fmla="*/ 8 h 56"/>
                <a:gd name="T18" fmla="*/ 100 w 119"/>
                <a:gd name="T19" fmla="*/ 16 h 56"/>
                <a:gd name="T20" fmla="*/ 111 w 119"/>
                <a:gd name="T21" fmla="*/ 29 h 56"/>
                <a:gd name="T22" fmla="*/ 119 w 119"/>
                <a:gd name="T23" fmla="*/ 43 h 56"/>
                <a:gd name="T24" fmla="*/ 119 w 119"/>
                <a:gd name="T25" fmla="*/ 43 h 56"/>
                <a:gd name="T26" fmla="*/ 111 w 119"/>
                <a:gd name="T27" fmla="*/ 48 h 56"/>
                <a:gd name="T28" fmla="*/ 100 w 119"/>
                <a:gd name="T29" fmla="*/ 54 h 56"/>
                <a:gd name="T30" fmla="*/ 87 w 119"/>
                <a:gd name="T31" fmla="*/ 56 h 56"/>
                <a:gd name="T32" fmla="*/ 70 w 119"/>
                <a:gd name="T33" fmla="*/ 56 h 56"/>
                <a:gd name="T34" fmla="*/ 49 w 119"/>
                <a:gd name="T35" fmla="*/ 54 h 56"/>
                <a:gd name="T36" fmla="*/ 27 w 119"/>
                <a:gd name="T37" fmla="*/ 43 h 56"/>
                <a:gd name="T38" fmla="*/ 0 w 119"/>
                <a:gd name="T39" fmla="*/ 24 h 56"/>
                <a:gd name="T40" fmla="*/ 0 w 119"/>
                <a:gd name="T4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56">
                  <a:moveTo>
                    <a:pt x="0" y="24"/>
                  </a:moveTo>
                  <a:lnTo>
                    <a:pt x="0" y="24"/>
                  </a:lnTo>
                  <a:lnTo>
                    <a:pt x="14" y="13"/>
                  </a:lnTo>
                  <a:lnTo>
                    <a:pt x="27" y="8"/>
                  </a:lnTo>
                  <a:lnTo>
                    <a:pt x="43" y="0"/>
                  </a:lnTo>
                  <a:lnTo>
                    <a:pt x="62" y="0"/>
                  </a:lnTo>
                  <a:lnTo>
                    <a:pt x="73" y="0"/>
                  </a:lnTo>
                  <a:lnTo>
                    <a:pt x="81" y="2"/>
                  </a:lnTo>
                  <a:lnTo>
                    <a:pt x="92" y="8"/>
                  </a:lnTo>
                  <a:lnTo>
                    <a:pt x="100" y="16"/>
                  </a:lnTo>
                  <a:lnTo>
                    <a:pt x="111" y="29"/>
                  </a:lnTo>
                  <a:lnTo>
                    <a:pt x="119" y="43"/>
                  </a:lnTo>
                  <a:lnTo>
                    <a:pt x="119" y="43"/>
                  </a:lnTo>
                  <a:lnTo>
                    <a:pt x="111" y="48"/>
                  </a:lnTo>
                  <a:lnTo>
                    <a:pt x="100" y="54"/>
                  </a:lnTo>
                  <a:lnTo>
                    <a:pt x="87" y="56"/>
                  </a:lnTo>
                  <a:lnTo>
                    <a:pt x="70" y="56"/>
                  </a:lnTo>
                  <a:lnTo>
                    <a:pt x="49" y="54"/>
                  </a:lnTo>
                  <a:lnTo>
                    <a:pt x="27" y="43"/>
                  </a:lnTo>
                  <a:lnTo>
                    <a:pt x="0" y="24"/>
                  </a:lnTo>
                  <a:lnTo>
                    <a:pt x="0" y="24"/>
                  </a:lnTo>
                  <a:close/>
                </a:path>
              </a:pathLst>
            </a:custGeom>
            <a:solidFill>
              <a:srgbClr val="118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p:cNvSpPr>
              <a:spLocks/>
            </p:cNvSpPr>
            <p:nvPr/>
          </p:nvSpPr>
          <p:spPr bwMode="auto">
            <a:xfrm>
              <a:off x="5991225" y="1590675"/>
              <a:ext cx="188913" cy="93662"/>
            </a:xfrm>
            <a:custGeom>
              <a:avLst/>
              <a:gdLst>
                <a:gd name="T0" fmla="*/ 119 w 119"/>
                <a:gd name="T1" fmla="*/ 24 h 59"/>
                <a:gd name="T2" fmla="*/ 119 w 119"/>
                <a:gd name="T3" fmla="*/ 24 h 59"/>
                <a:gd name="T4" fmla="*/ 108 w 119"/>
                <a:gd name="T5" fmla="*/ 16 h 59"/>
                <a:gd name="T6" fmla="*/ 95 w 119"/>
                <a:gd name="T7" fmla="*/ 8 h 59"/>
                <a:gd name="T8" fmla="*/ 76 w 119"/>
                <a:gd name="T9" fmla="*/ 2 h 59"/>
                <a:gd name="T10" fmla="*/ 57 w 119"/>
                <a:gd name="T11" fmla="*/ 0 h 59"/>
                <a:gd name="T12" fmla="*/ 49 w 119"/>
                <a:gd name="T13" fmla="*/ 0 h 59"/>
                <a:gd name="T14" fmla="*/ 38 w 119"/>
                <a:gd name="T15" fmla="*/ 5 h 59"/>
                <a:gd name="T16" fmla="*/ 27 w 119"/>
                <a:gd name="T17" fmla="*/ 11 h 59"/>
                <a:gd name="T18" fmla="*/ 19 w 119"/>
                <a:gd name="T19" fmla="*/ 19 h 59"/>
                <a:gd name="T20" fmla="*/ 8 w 119"/>
                <a:gd name="T21" fmla="*/ 29 h 59"/>
                <a:gd name="T22" fmla="*/ 0 w 119"/>
                <a:gd name="T23" fmla="*/ 43 h 59"/>
                <a:gd name="T24" fmla="*/ 0 w 119"/>
                <a:gd name="T25" fmla="*/ 43 h 59"/>
                <a:gd name="T26" fmla="*/ 8 w 119"/>
                <a:gd name="T27" fmla="*/ 48 h 59"/>
                <a:gd name="T28" fmla="*/ 19 w 119"/>
                <a:gd name="T29" fmla="*/ 54 h 59"/>
                <a:gd name="T30" fmla="*/ 33 w 119"/>
                <a:gd name="T31" fmla="*/ 59 h 59"/>
                <a:gd name="T32" fmla="*/ 52 w 119"/>
                <a:gd name="T33" fmla="*/ 59 h 59"/>
                <a:gd name="T34" fmla="*/ 70 w 119"/>
                <a:gd name="T35" fmla="*/ 54 h 59"/>
                <a:gd name="T36" fmla="*/ 95 w 119"/>
                <a:gd name="T37" fmla="*/ 43 h 59"/>
                <a:gd name="T38" fmla="*/ 119 w 119"/>
                <a:gd name="T39" fmla="*/ 24 h 59"/>
                <a:gd name="T40" fmla="*/ 119 w 119"/>
                <a:gd name="T4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59">
                  <a:moveTo>
                    <a:pt x="119" y="24"/>
                  </a:moveTo>
                  <a:lnTo>
                    <a:pt x="119" y="24"/>
                  </a:lnTo>
                  <a:lnTo>
                    <a:pt x="108" y="16"/>
                  </a:lnTo>
                  <a:lnTo>
                    <a:pt x="95" y="8"/>
                  </a:lnTo>
                  <a:lnTo>
                    <a:pt x="76" y="2"/>
                  </a:lnTo>
                  <a:lnTo>
                    <a:pt x="57" y="0"/>
                  </a:lnTo>
                  <a:lnTo>
                    <a:pt x="49" y="0"/>
                  </a:lnTo>
                  <a:lnTo>
                    <a:pt x="38" y="5"/>
                  </a:lnTo>
                  <a:lnTo>
                    <a:pt x="27" y="11"/>
                  </a:lnTo>
                  <a:lnTo>
                    <a:pt x="19" y="19"/>
                  </a:lnTo>
                  <a:lnTo>
                    <a:pt x="8" y="29"/>
                  </a:lnTo>
                  <a:lnTo>
                    <a:pt x="0" y="43"/>
                  </a:lnTo>
                  <a:lnTo>
                    <a:pt x="0" y="43"/>
                  </a:lnTo>
                  <a:lnTo>
                    <a:pt x="8" y="48"/>
                  </a:lnTo>
                  <a:lnTo>
                    <a:pt x="19" y="54"/>
                  </a:lnTo>
                  <a:lnTo>
                    <a:pt x="33" y="59"/>
                  </a:lnTo>
                  <a:lnTo>
                    <a:pt x="52" y="59"/>
                  </a:lnTo>
                  <a:lnTo>
                    <a:pt x="70" y="54"/>
                  </a:lnTo>
                  <a:lnTo>
                    <a:pt x="95" y="43"/>
                  </a:lnTo>
                  <a:lnTo>
                    <a:pt x="119" y="24"/>
                  </a:lnTo>
                  <a:lnTo>
                    <a:pt x="119" y="24"/>
                  </a:lnTo>
                  <a:close/>
                </a:path>
              </a:pathLst>
            </a:custGeom>
            <a:solidFill>
              <a:srgbClr val="118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
            <p:cNvSpPr>
              <a:spLocks/>
            </p:cNvSpPr>
            <p:nvPr/>
          </p:nvSpPr>
          <p:spPr bwMode="auto">
            <a:xfrm>
              <a:off x="7923213" y="1624013"/>
              <a:ext cx="431800" cy="539750"/>
            </a:xfrm>
            <a:custGeom>
              <a:avLst/>
              <a:gdLst>
                <a:gd name="T0" fmla="*/ 210 w 272"/>
                <a:gd name="T1" fmla="*/ 130 h 340"/>
                <a:gd name="T2" fmla="*/ 210 w 272"/>
                <a:gd name="T3" fmla="*/ 130 h 340"/>
                <a:gd name="T4" fmla="*/ 207 w 272"/>
                <a:gd name="T5" fmla="*/ 122 h 340"/>
                <a:gd name="T6" fmla="*/ 205 w 272"/>
                <a:gd name="T7" fmla="*/ 114 h 340"/>
                <a:gd name="T8" fmla="*/ 205 w 272"/>
                <a:gd name="T9" fmla="*/ 97 h 340"/>
                <a:gd name="T10" fmla="*/ 207 w 272"/>
                <a:gd name="T11" fmla="*/ 65 h 340"/>
                <a:gd name="T12" fmla="*/ 207 w 272"/>
                <a:gd name="T13" fmla="*/ 65 h 340"/>
                <a:gd name="T14" fmla="*/ 205 w 272"/>
                <a:gd name="T15" fmla="*/ 52 h 340"/>
                <a:gd name="T16" fmla="*/ 202 w 272"/>
                <a:gd name="T17" fmla="*/ 38 h 340"/>
                <a:gd name="T18" fmla="*/ 194 w 272"/>
                <a:gd name="T19" fmla="*/ 27 h 340"/>
                <a:gd name="T20" fmla="*/ 186 w 272"/>
                <a:gd name="T21" fmla="*/ 19 h 340"/>
                <a:gd name="T22" fmla="*/ 172 w 272"/>
                <a:gd name="T23" fmla="*/ 11 h 340"/>
                <a:gd name="T24" fmla="*/ 161 w 272"/>
                <a:gd name="T25" fmla="*/ 6 h 340"/>
                <a:gd name="T26" fmla="*/ 145 w 272"/>
                <a:gd name="T27" fmla="*/ 0 h 340"/>
                <a:gd name="T28" fmla="*/ 132 w 272"/>
                <a:gd name="T29" fmla="*/ 0 h 340"/>
                <a:gd name="T30" fmla="*/ 132 w 272"/>
                <a:gd name="T31" fmla="*/ 0 h 340"/>
                <a:gd name="T32" fmla="*/ 116 w 272"/>
                <a:gd name="T33" fmla="*/ 0 h 340"/>
                <a:gd name="T34" fmla="*/ 102 w 272"/>
                <a:gd name="T35" fmla="*/ 6 h 340"/>
                <a:gd name="T36" fmla="*/ 89 w 272"/>
                <a:gd name="T37" fmla="*/ 11 h 340"/>
                <a:gd name="T38" fmla="*/ 78 w 272"/>
                <a:gd name="T39" fmla="*/ 19 h 340"/>
                <a:gd name="T40" fmla="*/ 67 w 272"/>
                <a:gd name="T41" fmla="*/ 27 h 340"/>
                <a:gd name="T42" fmla="*/ 62 w 272"/>
                <a:gd name="T43" fmla="*/ 38 h 340"/>
                <a:gd name="T44" fmla="*/ 56 w 272"/>
                <a:gd name="T45" fmla="*/ 52 h 340"/>
                <a:gd name="T46" fmla="*/ 53 w 272"/>
                <a:gd name="T47" fmla="*/ 65 h 340"/>
                <a:gd name="T48" fmla="*/ 53 w 272"/>
                <a:gd name="T49" fmla="*/ 65 h 340"/>
                <a:gd name="T50" fmla="*/ 56 w 272"/>
                <a:gd name="T51" fmla="*/ 92 h 340"/>
                <a:gd name="T52" fmla="*/ 56 w 272"/>
                <a:gd name="T53" fmla="*/ 108 h 340"/>
                <a:gd name="T54" fmla="*/ 53 w 272"/>
                <a:gd name="T55" fmla="*/ 127 h 340"/>
                <a:gd name="T56" fmla="*/ 53 w 272"/>
                <a:gd name="T57" fmla="*/ 127 h 340"/>
                <a:gd name="T58" fmla="*/ 48 w 272"/>
                <a:gd name="T59" fmla="*/ 138 h 340"/>
                <a:gd name="T60" fmla="*/ 43 w 272"/>
                <a:gd name="T61" fmla="*/ 146 h 340"/>
                <a:gd name="T62" fmla="*/ 24 w 272"/>
                <a:gd name="T63" fmla="*/ 168 h 340"/>
                <a:gd name="T64" fmla="*/ 16 w 272"/>
                <a:gd name="T65" fmla="*/ 178 h 340"/>
                <a:gd name="T66" fmla="*/ 8 w 272"/>
                <a:gd name="T67" fmla="*/ 192 h 340"/>
                <a:gd name="T68" fmla="*/ 2 w 272"/>
                <a:gd name="T69" fmla="*/ 205 h 340"/>
                <a:gd name="T70" fmla="*/ 0 w 272"/>
                <a:gd name="T71" fmla="*/ 224 h 340"/>
                <a:gd name="T72" fmla="*/ 0 w 272"/>
                <a:gd name="T73" fmla="*/ 224 h 340"/>
                <a:gd name="T74" fmla="*/ 2 w 272"/>
                <a:gd name="T75" fmla="*/ 246 h 340"/>
                <a:gd name="T76" fmla="*/ 10 w 272"/>
                <a:gd name="T77" fmla="*/ 267 h 340"/>
                <a:gd name="T78" fmla="*/ 24 w 272"/>
                <a:gd name="T79" fmla="*/ 289 h 340"/>
                <a:gd name="T80" fmla="*/ 40 w 272"/>
                <a:gd name="T81" fmla="*/ 305 h 340"/>
                <a:gd name="T82" fmla="*/ 59 w 272"/>
                <a:gd name="T83" fmla="*/ 318 h 340"/>
                <a:gd name="T84" fmla="*/ 83 w 272"/>
                <a:gd name="T85" fmla="*/ 329 h 340"/>
                <a:gd name="T86" fmla="*/ 107 w 272"/>
                <a:gd name="T87" fmla="*/ 337 h 340"/>
                <a:gd name="T88" fmla="*/ 134 w 272"/>
                <a:gd name="T89" fmla="*/ 340 h 340"/>
                <a:gd name="T90" fmla="*/ 134 w 272"/>
                <a:gd name="T91" fmla="*/ 340 h 340"/>
                <a:gd name="T92" fmla="*/ 164 w 272"/>
                <a:gd name="T93" fmla="*/ 337 h 340"/>
                <a:gd name="T94" fmla="*/ 188 w 272"/>
                <a:gd name="T95" fmla="*/ 329 h 340"/>
                <a:gd name="T96" fmla="*/ 213 w 272"/>
                <a:gd name="T97" fmla="*/ 318 h 340"/>
                <a:gd name="T98" fmla="*/ 231 w 272"/>
                <a:gd name="T99" fmla="*/ 305 h 340"/>
                <a:gd name="T100" fmla="*/ 248 w 272"/>
                <a:gd name="T101" fmla="*/ 289 h 340"/>
                <a:gd name="T102" fmla="*/ 261 w 272"/>
                <a:gd name="T103" fmla="*/ 267 h 340"/>
                <a:gd name="T104" fmla="*/ 269 w 272"/>
                <a:gd name="T105" fmla="*/ 246 h 340"/>
                <a:gd name="T106" fmla="*/ 272 w 272"/>
                <a:gd name="T107" fmla="*/ 224 h 340"/>
                <a:gd name="T108" fmla="*/ 272 w 272"/>
                <a:gd name="T109" fmla="*/ 224 h 340"/>
                <a:gd name="T110" fmla="*/ 269 w 272"/>
                <a:gd name="T111" fmla="*/ 205 h 340"/>
                <a:gd name="T112" fmla="*/ 264 w 272"/>
                <a:gd name="T113" fmla="*/ 189 h 340"/>
                <a:gd name="T114" fmla="*/ 256 w 272"/>
                <a:gd name="T115" fmla="*/ 176 h 340"/>
                <a:gd name="T116" fmla="*/ 245 w 272"/>
                <a:gd name="T117" fmla="*/ 165 h 340"/>
                <a:gd name="T118" fmla="*/ 226 w 272"/>
                <a:gd name="T119" fmla="*/ 146 h 340"/>
                <a:gd name="T120" fmla="*/ 215 w 272"/>
                <a:gd name="T121" fmla="*/ 138 h 340"/>
                <a:gd name="T122" fmla="*/ 210 w 272"/>
                <a:gd name="T123" fmla="*/ 130 h 340"/>
                <a:gd name="T124" fmla="*/ 210 w 272"/>
                <a:gd name="T125" fmla="*/ 13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40">
                  <a:moveTo>
                    <a:pt x="210" y="130"/>
                  </a:moveTo>
                  <a:lnTo>
                    <a:pt x="210" y="130"/>
                  </a:lnTo>
                  <a:lnTo>
                    <a:pt x="207" y="122"/>
                  </a:lnTo>
                  <a:lnTo>
                    <a:pt x="205" y="114"/>
                  </a:lnTo>
                  <a:lnTo>
                    <a:pt x="205" y="97"/>
                  </a:lnTo>
                  <a:lnTo>
                    <a:pt x="207" y="65"/>
                  </a:lnTo>
                  <a:lnTo>
                    <a:pt x="207" y="65"/>
                  </a:lnTo>
                  <a:lnTo>
                    <a:pt x="205" y="52"/>
                  </a:lnTo>
                  <a:lnTo>
                    <a:pt x="202" y="38"/>
                  </a:lnTo>
                  <a:lnTo>
                    <a:pt x="194" y="27"/>
                  </a:lnTo>
                  <a:lnTo>
                    <a:pt x="186" y="19"/>
                  </a:lnTo>
                  <a:lnTo>
                    <a:pt x="172" y="11"/>
                  </a:lnTo>
                  <a:lnTo>
                    <a:pt x="161" y="6"/>
                  </a:lnTo>
                  <a:lnTo>
                    <a:pt x="145" y="0"/>
                  </a:lnTo>
                  <a:lnTo>
                    <a:pt x="132" y="0"/>
                  </a:lnTo>
                  <a:lnTo>
                    <a:pt x="132" y="0"/>
                  </a:lnTo>
                  <a:lnTo>
                    <a:pt x="116" y="0"/>
                  </a:lnTo>
                  <a:lnTo>
                    <a:pt x="102" y="6"/>
                  </a:lnTo>
                  <a:lnTo>
                    <a:pt x="89" y="11"/>
                  </a:lnTo>
                  <a:lnTo>
                    <a:pt x="78" y="19"/>
                  </a:lnTo>
                  <a:lnTo>
                    <a:pt x="67" y="27"/>
                  </a:lnTo>
                  <a:lnTo>
                    <a:pt x="62" y="38"/>
                  </a:lnTo>
                  <a:lnTo>
                    <a:pt x="56" y="52"/>
                  </a:lnTo>
                  <a:lnTo>
                    <a:pt x="53" y="65"/>
                  </a:lnTo>
                  <a:lnTo>
                    <a:pt x="53" y="65"/>
                  </a:lnTo>
                  <a:lnTo>
                    <a:pt x="56" y="92"/>
                  </a:lnTo>
                  <a:lnTo>
                    <a:pt x="56" y="108"/>
                  </a:lnTo>
                  <a:lnTo>
                    <a:pt x="53" y="127"/>
                  </a:lnTo>
                  <a:lnTo>
                    <a:pt x="53" y="127"/>
                  </a:lnTo>
                  <a:lnTo>
                    <a:pt x="48" y="138"/>
                  </a:lnTo>
                  <a:lnTo>
                    <a:pt x="43" y="146"/>
                  </a:lnTo>
                  <a:lnTo>
                    <a:pt x="24" y="168"/>
                  </a:lnTo>
                  <a:lnTo>
                    <a:pt x="16" y="178"/>
                  </a:lnTo>
                  <a:lnTo>
                    <a:pt x="8" y="192"/>
                  </a:lnTo>
                  <a:lnTo>
                    <a:pt x="2" y="205"/>
                  </a:lnTo>
                  <a:lnTo>
                    <a:pt x="0" y="224"/>
                  </a:lnTo>
                  <a:lnTo>
                    <a:pt x="0" y="224"/>
                  </a:lnTo>
                  <a:lnTo>
                    <a:pt x="2" y="246"/>
                  </a:lnTo>
                  <a:lnTo>
                    <a:pt x="10" y="267"/>
                  </a:lnTo>
                  <a:lnTo>
                    <a:pt x="24" y="289"/>
                  </a:lnTo>
                  <a:lnTo>
                    <a:pt x="40" y="305"/>
                  </a:lnTo>
                  <a:lnTo>
                    <a:pt x="59" y="318"/>
                  </a:lnTo>
                  <a:lnTo>
                    <a:pt x="83" y="329"/>
                  </a:lnTo>
                  <a:lnTo>
                    <a:pt x="107" y="337"/>
                  </a:lnTo>
                  <a:lnTo>
                    <a:pt x="134" y="340"/>
                  </a:lnTo>
                  <a:lnTo>
                    <a:pt x="134" y="340"/>
                  </a:lnTo>
                  <a:lnTo>
                    <a:pt x="164" y="337"/>
                  </a:lnTo>
                  <a:lnTo>
                    <a:pt x="188" y="329"/>
                  </a:lnTo>
                  <a:lnTo>
                    <a:pt x="213" y="318"/>
                  </a:lnTo>
                  <a:lnTo>
                    <a:pt x="231" y="305"/>
                  </a:lnTo>
                  <a:lnTo>
                    <a:pt x="248" y="289"/>
                  </a:lnTo>
                  <a:lnTo>
                    <a:pt x="261" y="267"/>
                  </a:lnTo>
                  <a:lnTo>
                    <a:pt x="269" y="246"/>
                  </a:lnTo>
                  <a:lnTo>
                    <a:pt x="272" y="224"/>
                  </a:lnTo>
                  <a:lnTo>
                    <a:pt x="272" y="224"/>
                  </a:lnTo>
                  <a:lnTo>
                    <a:pt x="269" y="205"/>
                  </a:lnTo>
                  <a:lnTo>
                    <a:pt x="264" y="189"/>
                  </a:lnTo>
                  <a:lnTo>
                    <a:pt x="256" y="176"/>
                  </a:lnTo>
                  <a:lnTo>
                    <a:pt x="245" y="165"/>
                  </a:lnTo>
                  <a:lnTo>
                    <a:pt x="226" y="146"/>
                  </a:lnTo>
                  <a:lnTo>
                    <a:pt x="215" y="138"/>
                  </a:lnTo>
                  <a:lnTo>
                    <a:pt x="210" y="130"/>
                  </a:lnTo>
                  <a:lnTo>
                    <a:pt x="210"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1"/>
            <p:cNvSpPr>
              <a:spLocks noEditPoints="1"/>
            </p:cNvSpPr>
            <p:nvPr/>
          </p:nvSpPr>
          <p:spPr bwMode="auto">
            <a:xfrm>
              <a:off x="7893050" y="1593850"/>
              <a:ext cx="492125" cy="595312"/>
            </a:xfrm>
            <a:custGeom>
              <a:avLst/>
              <a:gdLst>
                <a:gd name="T0" fmla="*/ 56 w 310"/>
                <a:gd name="T1" fmla="*/ 103 h 375"/>
                <a:gd name="T2" fmla="*/ 54 w 310"/>
                <a:gd name="T3" fmla="*/ 143 h 375"/>
                <a:gd name="T4" fmla="*/ 40 w 310"/>
                <a:gd name="T5" fmla="*/ 162 h 375"/>
                <a:gd name="T6" fmla="*/ 5 w 310"/>
                <a:gd name="T7" fmla="*/ 216 h 375"/>
                <a:gd name="T8" fmla="*/ 0 w 310"/>
                <a:gd name="T9" fmla="*/ 243 h 375"/>
                <a:gd name="T10" fmla="*/ 27 w 310"/>
                <a:gd name="T11" fmla="*/ 316 h 375"/>
                <a:gd name="T12" fmla="*/ 94 w 310"/>
                <a:gd name="T13" fmla="*/ 364 h 375"/>
                <a:gd name="T14" fmla="*/ 153 w 310"/>
                <a:gd name="T15" fmla="*/ 375 h 375"/>
                <a:gd name="T16" fmla="*/ 240 w 310"/>
                <a:gd name="T17" fmla="*/ 354 h 375"/>
                <a:gd name="T18" fmla="*/ 296 w 310"/>
                <a:gd name="T19" fmla="*/ 294 h 375"/>
                <a:gd name="T20" fmla="*/ 310 w 310"/>
                <a:gd name="T21" fmla="*/ 243 h 375"/>
                <a:gd name="T22" fmla="*/ 299 w 310"/>
                <a:gd name="T23" fmla="*/ 200 h 375"/>
                <a:gd name="T24" fmla="*/ 259 w 310"/>
                <a:gd name="T25" fmla="*/ 154 h 375"/>
                <a:gd name="T26" fmla="*/ 245 w 310"/>
                <a:gd name="T27" fmla="*/ 141 h 375"/>
                <a:gd name="T28" fmla="*/ 242 w 310"/>
                <a:gd name="T29" fmla="*/ 103 h 375"/>
                <a:gd name="T30" fmla="*/ 242 w 310"/>
                <a:gd name="T31" fmla="*/ 65 h 375"/>
                <a:gd name="T32" fmla="*/ 215 w 310"/>
                <a:gd name="T33" fmla="*/ 25 h 375"/>
                <a:gd name="T34" fmla="*/ 170 w 310"/>
                <a:gd name="T35" fmla="*/ 3 h 375"/>
                <a:gd name="T36" fmla="*/ 132 w 310"/>
                <a:gd name="T37" fmla="*/ 3 h 375"/>
                <a:gd name="T38" fmla="*/ 83 w 310"/>
                <a:gd name="T39" fmla="*/ 25 h 375"/>
                <a:gd name="T40" fmla="*/ 56 w 310"/>
                <a:gd name="T41" fmla="*/ 65 h 375"/>
                <a:gd name="T42" fmla="*/ 37 w 310"/>
                <a:gd name="T43" fmla="*/ 243 h 375"/>
                <a:gd name="T44" fmla="*/ 46 w 310"/>
                <a:gd name="T45" fmla="*/ 213 h 375"/>
                <a:gd name="T46" fmla="*/ 64 w 310"/>
                <a:gd name="T47" fmla="*/ 187 h 375"/>
                <a:gd name="T48" fmla="*/ 89 w 310"/>
                <a:gd name="T49" fmla="*/ 151 h 375"/>
                <a:gd name="T50" fmla="*/ 94 w 310"/>
                <a:gd name="T51" fmla="*/ 122 h 375"/>
                <a:gd name="T52" fmla="*/ 91 w 310"/>
                <a:gd name="T53" fmla="*/ 84 h 375"/>
                <a:gd name="T54" fmla="*/ 102 w 310"/>
                <a:gd name="T55" fmla="*/ 57 h 375"/>
                <a:gd name="T56" fmla="*/ 126 w 310"/>
                <a:gd name="T57" fmla="*/ 41 h 375"/>
                <a:gd name="T58" fmla="*/ 151 w 310"/>
                <a:gd name="T59" fmla="*/ 36 h 375"/>
                <a:gd name="T60" fmla="*/ 183 w 310"/>
                <a:gd name="T61" fmla="*/ 44 h 375"/>
                <a:gd name="T62" fmla="*/ 205 w 310"/>
                <a:gd name="T63" fmla="*/ 65 h 375"/>
                <a:gd name="T64" fmla="*/ 207 w 310"/>
                <a:gd name="T65" fmla="*/ 100 h 375"/>
                <a:gd name="T66" fmla="*/ 205 w 310"/>
                <a:gd name="T67" fmla="*/ 127 h 375"/>
                <a:gd name="T68" fmla="*/ 213 w 310"/>
                <a:gd name="T69" fmla="*/ 160 h 375"/>
                <a:gd name="T70" fmla="*/ 237 w 310"/>
                <a:gd name="T71" fmla="*/ 181 h 375"/>
                <a:gd name="T72" fmla="*/ 269 w 310"/>
                <a:gd name="T73" fmla="*/ 224 h 375"/>
                <a:gd name="T74" fmla="*/ 272 w 310"/>
                <a:gd name="T75" fmla="*/ 243 h 375"/>
                <a:gd name="T76" fmla="*/ 253 w 310"/>
                <a:gd name="T77" fmla="*/ 297 h 375"/>
                <a:gd name="T78" fmla="*/ 202 w 310"/>
                <a:gd name="T79" fmla="*/ 332 h 375"/>
                <a:gd name="T80" fmla="*/ 153 w 310"/>
                <a:gd name="T81" fmla="*/ 340 h 375"/>
                <a:gd name="T82" fmla="*/ 89 w 310"/>
                <a:gd name="T83" fmla="*/ 324 h 375"/>
                <a:gd name="T84" fmla="*/ 46 w 310"/>
                <a:gd name="T85" fmla="*/ 281 h 375"/>
                <a:gd name="T86" fmla="*/ 37 w 310"/>
                <a:gd name="T87" fmla="*/ 24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0" h="375">
                  <a:moveTo>
                    <a:pt x="56" y="84"/>
                  </a:moveTo>
                  <a:lnTo>
                    <a:pt x="56" y="103"/>
                  </a:lnTo>
                  <a:lnTo>
                    <a:pt x="56" y="103"/>
                  </a:lnTo>
                  <a:lnTo>
                    <a:pt x="56" y="119"/>
                  </a:lnTo>
                  <a:lnTo>
                    <a:pt x="54" y="143"/>
                  </a:lnTo>
                  <a:lnTo>
                    <a:pt x="54" y="143"/>
                  </a:lnTo>
                  <a:lnTo>
                    <a:pt x="48" y="151"/>
                  </a:lnTo>
                  <a:lnTo>
                    <a:pt x="40" y="162"/>
                  </a:lnTo>
                  <a:lnTo>
                    <a:pt x="40" y="162"/>
                  </a:lnTo>
                  <a:lnTo>
                    <a:pt x="27" y="178"/>
                  </a:lnTo>
                  <a:lnTo>
                    <a:pt x="13" y="195"/>
                  </a:lnTo>
                  <a:lnTo>
                    <a:pt x="5" y="216"/>
                  </a:lnTo>
                  <a:lnTo>
                    <a:pt x="2" y="230"/>
                  </a:lnTo>
                  <a:lnTo>
                    <a:pt x="0" y="243"/>
                  </a:lnTo>
                  <a:lnTo>
                    <a:pt x="0" y="243"/>
                  </a:lnTo>
                  <a:lnTo>
                    <a:pt x="2" y="270"/>
                  </a:lnTo>
                  <a:lnTo>
                    <a:pt x="13" y="294"/>
                  </a:lnTo>
                  <a:lnTo>
                    <a:pt x="27" y="316"/>
                  </a:lnTo>
                  <a:lnTo>
                    <a:pt x="46" y="337"/>
                  </a:lnTo>
                  <a:lnTo>
                    <a:pt x="70" y="354"/>
                  </a:lnTo>
                  <a:lnTo>
                    <a:pt x="94" y="364"/>
                  </a:lnTo>
                  <a:lnTo>
                    <a:pt x="124" y="373"/>
                  </a:lnTo>
                  <a:lnTo>
                    <a:pt x="153" y="375"/>
                  </a:lnTo>
                  <a:lnTo>
                    <a:pt x="153" y="375"/>
                  </a:lnTo>
                  <a:lnTo>
                    <a:pt x="186" y="373"/>
                  </a:lnTo>
                  <a:lnTo>
                    <a:pt x="215" y="364"/>
                  </a:lnTo>
                  <a:lnTo>
                    <a:pt x="240" y="354"/>
                  </a:lnTo>
                  <a:lnTo>
                    <a:pt x="264" y="337"/>
                  </a:lnTo>
                  <a:lnTo>
                    <a:pt x="283" y="316"/>
                  </a:lnTo>
                  <a:lnTo>
                    <a:pt x="296" y="294"/>
                  </a:lnTo>
                  <a:lnTo>
                    <a:pt x="307" y="270"/>
                  </a:lnTo>
                  <a:lnTo>
                    <a:pt x="310" y="243"/>
                  </a:lnTo>
                  <a:lnTo>
                    <a:pt x="310" y="243"/>
                  </a:lnTo>
                  <a:lnTo>
                    <a:pt x="307" y="227"/>
                  </a:lnTo>
                  <a:lnTo>
                    <a:pt x="304" y="213"/>
                  </a:lnTo>
                  <a:lnTo>
                    <a:pt x="299" y="200"/>
                  </a:lnTo>
                  <a:lnTo>
                    <a:pt x="291" y="189"/>
                  </a:lnTo>
                  <a:lnTo>
                    <a:pt x="275" y="170"/>
                  </a:lnTo>
                  <a:lnTo>
                    <a:pt x="259" y="154"/>
                  </a:lnTo>
                  <a:lnTo>
                    <a:pt x="259" y="154"/>
                  </a:lnTo>
                  <a:lnTo>
                    <a:pt x="245" y="141"/>
                  </a:lnTo>
                  <a:lnTo>
                    <a:pt x="245" y="141"/>
                  </a:lnTo>
                  <a:lnTo>
                    <a:pt x="242" y="133"/>
                  </a:lnTo>
                  <a:lnTo>
                    <a:pt x="240" y="125"/>
                  </a:lnTo>
                  <a:lnTo>
                    <a:pt x="242" y="103"/>
                  </a:lnTo>
                  <a:lnTo>
                    <a:pt x="245" y="84"/>
                  </a:lnTo>
                  <a:lnTo>
                    <a:pt x="245" y="84"/>
                  </a:lnTo>
                  <a:lnTo>
                    <a:pt x="242" y="65"/>
                  </a:lnTo>
                  <a:lnTo>
                    <a:pt x="237" y="52"/>
                  </a:lnTo>
                  <a:lnTo>
                    <a:pt x="229" y="36"/>
                  </a:lnTo>
                  <a:lnTo>
                    <a:pt x="215" y="25"/>
                  </a:lnTo>
                  <a:lnTo>
                    <a:pt x="202" y="14"/>
                  </a:lnTo>
                  <a:lnTo>
                    <a:pt x="186" y="6"/>
                  </a:lnTo>
                  <a:lnTo>
                    <a:pt x="170" y="3"/>
                  </a:lnTo>
                  <a:lnTo>
                    <a:pt x="151" y="0"/>
                  </a:lnTo>
                  <a:lnTo>
                    <a:pt x="151" y="0"/>
                  </a:lnTo>
                  <a:lnTo>
                    <a:pt x="132" y="3"/>
                  </a:lnTo>
                  <a:lnTo>
                    <a:pt x="113" y="6"/>
                  </a:lnTo>
                  <a:lnTo>
                    <a:pt x="97" y="14"/>
                  </a:lnTo>
                  <a:lnTo>
                    <a:pt x="83" y="25"/>
                  </a:lnTo>
                  <a:lnTo>
                    <a:pt x="72" y="36"/>
                  </a:lnTo>
                  <a:lnTo>
                    <a:pt x="62" y="52"/>
                  </a:lnTo>
                  <a:lnTo>
                    <a:pt x="56" y="65"/>
                  </a:lnTo>
                  <a:lnTo>
                    <a:pt x="56" y="84"/>
                  </a:lnTo>
                  <a:lnTo>
                    <a:pt x="56" y="84"/>
                  </a:lnTo>
                  <a:close/>
                  <a:moveTo>
                    <a:pt x="37" y="243"/>
                  </a:moveTo>
                  <a:lnTo>
                    <a:pt x="37" y="243"/>
                  </a:lnTo>
                  <a:lnTo>
                    <a:pt x="40" y="227"/>
                  </a:lnTo>
                  <a:lnTo>
                    <a:pt x="46" y="213"/>
                  </a:lnTo>
                  <a:lnTo>
                    <a:pt x="54" y="200"/>
                  </a:lnTo>
                  <a:lnTo>
                    <a:pt x="64" y="187"/>
                  </a:lnTo>
                  <a:lnTo>
                    <a:pt x="64" y="187"/>
                  </a:lnTo>
                  <a:lnTo>
                    <a:pt x="81" y="170"/>
                  </a:lnTo>
                  <a:lnTo>
                    <a:pt x="86" y="162"/>
                  </a:lnTo>
                  <a:lnTo>
                    <a:pt x="89" y="151"/>
                  </a:lnTo>
                  <a:lnTo>
                    <a:pt x="89" y="151"/>
                  </a:lnTo>
                  <a:lnTo>
                    <a:pt x="91" y="135"/>
                  </a:lnTo>
                  <a:lnTo>
                    <a:pt x="94" y="122"/>
                  </a:lnTo>
                  <a:lnTo>
                    <a:pt x="91" y="100"/>
                  </a:lnTo>
                  <a:lnTo>
                    <a:pt x="91" y="84"/>
                  </a:lnTo>
                  <a:lnTo>
                    <a:pt x="91" y="84"/>
                  </a:lnTo>
                  <a:lnTo>
                    <a:pt x="91" y="73"/>
                  </a:lnTo>
                  <a:lnTo>
                    <a:pt x="97" y="65"/>
                  </a:lnTo>
                  <a:lnTo>
                    <a:pt x="102" y="57"/>
                  </a:lnTo>
                  <a:lnTo>
                    <a:pt x="108" y="49"/>
                  </a:lnTo>
                  <a:lnTo>
                    <a:pt x="118" y="44"/>
                  </a:lnTo>
                  <a:lnTo>
                    <a:pt x="126" y="41"/>
                  </a:lnTo>
                  <a:lnTo>
                    <a:pt x="137" y="38"/>
                  </a:lnTo>
                  <a:lnTo>
                    <a:pt x="151" y="36"/>
                  </a:lnTo>
                  <a:lnTo>
                    <a:pt x="151" y="36"/>
                  </a:lnTo>
                  <a:lnTo>
                    <a:pt x="161" y="38"/>
                  </a:lnTo>
                  <a:lnTo>
                    <a:pt x="172" y="41"/>
                  </a:lnTo>
                  <a:lnTo>
                    <a:pt x="183" y="44"/>
                  </a:lnTo>
                  <a:lnTo>
                    <a:pt x="191" y="49"/>
                  </a:lnTo>
                  <a:lnTo>
                    <a:pt x="199" y="57"/>
                  </a:lnTo>
                  <a:lnTo>
                    <a:pt x="205" y="65"/>
                  </a:lnTo>
                  <a:lnTo>
                    <a:pt x="207" y="73"/>
                  </a:lnTo>
                  <a:lnTo>
                    <a:pt x="207" y="84"/>
                  </a:lnTo>
                  <a:lnTo>
                    <a:pt x="207" y="100"/>
                  </a:lnTo>
                  <a:lnTo>
                    <a:pt x="207" y="100"/>
                  </a:lnTo>
                  <a:lnTo>
                    <a:pt x="205" y="114"/>
                  </a:lnTo>
                  <a:lnTo>
                    <a:pt x="205" y="127"/>
                  </a:lnTo>
                  <a:lnTo>
                    <a:pt x="207" y="143"/>
                  </a:lnTo>
                  <a:lnTo>
                    <a:pt x="213" y="160"/>
                  </a:lnTo>
                  <a:lnTo>
                    <a:pt x="213" y="160"/>
                  </a:lnTo>
                  <a:lnTo>
                    <a:pt x="224" y="170"/>
                  </a:lnTo>
                  <a:lnTo>
                    <a:pt x="237" y="181"/>
                  </a:lnTo>
                  <a:lnTo>
                    <a:pt x="237" y="181"/>
                  </a:lnTo>
                  <a:lnTo>
                    <a:pt x="248" y="195"/>
                  </a:lnTo>
                  <a:lnTo>
                    <a:pt x="261" y="208"/>
                  </a:lnTo>
                  <a:lnTo>
                    <a:pt x="269" y="224"/>
                  </a:lnTo>
                  <a:lnTo>
                    <a:pt x="272" y="232"/>
                  </a:lnTo>
                  <a:lnTo>
                    <a:pt x="272" y="243"/>
                  </a:lnTo>
                  <a:lnTo>
                    <a:pt x="272" y="243"/>
                  </a:lnTo>
                  <a:lnTo>
                    <a:pt x="269" y="262"/>
                  </a:lnTo>
                  <a:lnTo>
                    <a:pt x="264" y="281"/>
                  </a:lnTo>
                  <a:lnTo>
                    <a:pt x="253" y="297"/>
                  </a:lnTo>
                  <a:lnTo>
                    <a:pt x="237" y="311"/>
                  </a:lnTo>
                  <a:lnTo>
                    <a:pt x="221" y="324"/>
                  </a:lnTo>
                  <a:lnTo>
                    <a:pt x="202" y="332"/>
                  </a:lnTo>
                  <a:lnTo>
                    <a:pt x="178" y="337"/>
                  </a:lnTo>
                  <a:lnTo>
                    <a:pt x="153" y="340"/>
                  </a:lnTo>
                  <a:lnTo>
                    <a:pt x="153" y="340"/>
                  </a:lnTo>
                  <a:lnTo>
                    <a:pt x="132" y="337"/>
                  </a:lnTo>
                  <a:lnTo>
                    <a:pt x="108" y="332"/>
                  </a:lnTo>
                  <a:lnTo>
                    <a:pt x="89" y="324"/>
                  </a:lnTo>
                  <a:lnTo>
                    <a:pt x="72" y="311"/>
                  </a:lnTo>
                  <a:lnTo>
                    <a:pt x="56" y="297"/>
                  </a:lnTo>
                  <a:lnTo>
                    <a:pt x="46" y="281"/>
                  </a:lnTo>
                  <a:lnTo>
                    <a:pt x="40" y="262"/>
                  </a:lnTo>
                  <a:lnTo>
                    <a:pt x="37" y="243"/>
                  </a:lnTo>
                  <a:lnTo>
                    <a:pt x="37" y="243"/>
                  </a:lnTo>
                  <a:close/>
                </a:path>
              </a:pathLst>
            </a:custGeom>
            <a:solidFill>
              <a:srgbClr val="F5B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2"/>
            <p:cNvSpPr>
              <a:spLocks/>
            </p:cNvSpPr>
            <p:nvPr/>
          </p:nvSpPr>
          <p:spPr bwMode="auto">
            <a:xfrm>
              <a:off x="7875588" y="1577975"/>
              <a:ext cx="527050" cy="628650"/>
            </a:xfrm>
            <a:custGeom>
              <a:avLst/>
              <a:gdLst>
                <a:gd name="T0" fmla="*/ 278 w 332"/>
                <a:gd name="T1" fmla="*/ 156 h 396"/>
                <a:gd name="T2" fmla="*/ 264 w 332"/>
                <a:gd name="T3" fmla="*/ 145 h 396"/>
                <a:gd name="T4" fmla="*/ 261 w 332"/>
                <a:gd name="T5" fmla="*/ 132 h 396"/>
                <a:gd name="T6" fmla="*/ 264 w 332"/>
                <a:gd name="T7" fmla="*/ 116 h 396"/>
                <a:gd name="T8" fmla="*/ 267 w 332"/>
                <a:gd name="T9" fmla="*/ 94 h 396"/>
                <a:gd name="T10" fmla="*/ 259 w 332"/>
                <a:gd name="T11" fmla="*/ 56 h 396"/>
                <a:gd name="T12" fmla="*/ 235 w 332"/>
                <a:gd name="T13" fmla="*/ 27 h 396"/>
                <a:gd name="T14" fmla="*/ 202 w 332"/>
                <a:gd name="T15" fmla="*/ 8 h 396"/>
                <a:gd name="T16" fmla="*/ 162 w 332"/>
                <a:gd name="T17" fmla="*/ 0 h 396"/>
                <a:gd name="T18" fmla="*/ 140 w 332"/>
                <a:gd name="T19" fmla="*/ 2 h 396"/>
                <a:gd name="T20" fmla="*/ 102 w 332"/>
                <a:gd name="T21" fmla="*/ 16 h 396"/>
                <a:gd name="T22" fmla="*/ 73 w 332"/>
                <a:gd name="T23" fmla="*/ 40 h 396"/>
                <a:gd name="T24" fmla="*/ 57 w 332"/>
                <a:gd name="T25" fmla="*/ 75 h 396"/>
                <a:gd name="T26" fmla="*/ 57 w 332"/>
                <a:gd name="T27" fmla="*/ 113 h 396"/>
                <a:gd name="T28" fmla="*/ 57 w 332"/>
                <a:gd name="T29" fmla="*/ 129 h 396"/>
                <a:gd name="T30" fmla="*/ 54 w 332"/>
                <a:gd name="T31" fmla="*/ 151 h 396"/>
                <a:gd name="T32" fmla="*/ 43 w 332"/>
                <a:gd name="T33" fmla="*/ 167 h 396"/>
                <a:gd name="T34" fmla="*/ 16 w 332"/>
                <a:gd name="T35" fmla="*/ 199 h 396"/>
                <a:gd name="T36" fmla="*/ 5 w 332"/>
                <a:gd name="T37" fmla="*/ 223 h 396"/>
                <a:gd name="T38" fmla="*/ 0 w 332"/>
                <a:gd name="T39" fmla="*/ 253 h 396"/>
                <a:gd name="T40" fmla="*/ 3 w 332"/>
                <a:gd name="T41" fmla="*/ 267 h 396"/>
                <a:gd name="T42" fmla="*/ 13 w 332"/>
                <a:gd name="T43" fmla="*/ 310 h 396"/>
                <a:gd name="T44" fmla="*/ 48 w 332"/>
                <a:gd name="T45" fmla="*/ 356 h 396"/>
                <a:gd name="T46" fmla="*/ 102 w 332"/>
                <a:gd name="T47" fmla="*/ 385 h 396"/>
                <a:gd name="T48" fmla="*/ 164 w 332"/>
                <a:gd name="T49" fmla="*/ 396 h 396"/>
                <a:gd name="T50" fmla="*/ 199 w 332"/>
                <a:gd name="T51" fmla="*/ 393 h 396"/>
                <a:gd name="T52" fmla="*/ 259 w 332"/>
                <a:gd name="T53" fmla="*/ 372 h 396"/>
                <a:gd name="T54" fmla="*/ 302 w 332"/>
                <a:gd name="T55" fmla="*/ 334 h 396"/>
                <a:gd name="T56" fmla="*/ 326 w 332"/>
                <a:gd name="T57" fmla="*/ 283 h 396"/>
                <a:gd name="T58" fmla="*/ 332 w 332"/>
                <a:gd name="T59" fmla="*/ 253 h 396"/>
                <a:gd name="T60" fmla="*/ 329 w 332"/>
                <a:gd name="T61" fmla="*/ 234 h 396"/>
                <a:gd name="T62" fmla="*/ 318 w 332"/>
                <a:gd name="T63" fmla="*/ 205 h 396"/>
                <a:gd name="T64" fmla="*/ 294 w 332"/>
                <a:gd name="T65" fmla="*/ 172 h 396"/>
                <a:gd name="T66" fmla="*/ 278 w 332"/>
                <a:gd name="T67" fmla="*/ 1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396">
                  <a:moveTo>
                    <a:pt x="278" y="156"/>
                  </a:moveTo>
                  <a:lnTo>
                    <a:pt x="278" y="156"/>
                  </a:lnTo>
                  <a:lnTo>
                    <a:pt x="264" y="145"/>
                  </a:lnTo>
                  <a:lnTo>
                    <a:pt x="264" y="145"/>
                  </a:lnTo>
                  <a:lnTo>
                    <a:pt x="264" y="140"/>
                  </a:lnTo>
                  <a:lnTo>
                    <a:pt x="261" y="132"/>
                  </a:lnTo>
                  <a:lnTo>
                    <a:pt x="264" y="116"/>
                  </a:lnTo>
                  <a:lnTo>
                    <a:pt x="264" y="116"/>
                  </a:lnTo>
                  <a:lnTo>
                    <a:pt x="267" y="94"/>
                  </a:lnTo>
                  <a:lnTo>
                    <a:pt x="267" y="94"/>
                  </a:lnTo>
                  <a:lnTo>
                    <a:pt x="264" y="75"/>
                  </a:lnTo>
                  <a:lnTo>
                    <a:pt x="259" y="56"/>
                  </a:lnTo>
                  <a:lnTo>
                    <a:pt x="248" y="40"/>
                  </a:lnTo>
                  <a:lnTo>
                    <a:pt x="235" y="27"/>
                  </a:lnTo>
                  <a:lnTo>
                    <a:pt x="218" y="16"/>
                  </a:lnTo>
                  <a:lnTo>
                    <a:pt x="202" y="8"/>
                  </a:lnTo>
                  <a:lnTo>
                    <a:pt x="181" y="2"/>
                  </a:lnTo>
                  <a:lnTo>
                    <a:pt x="162" y="0"/>
                  </a:lnTo>
                  <a:lnTo>
                    <a:pt x="162" y="0"/>
                  </a:lnTo>
                  <a:lnTo>
                    <a:pt x="140" y="2"/>
                  </a:lnTo>
                  <a:lnTo>
                    <a:pt x="119" y="8"/>
                  </a:lnTo>
                  <a:lnTo>
                    <a:pt x="102" y="16"/>
                  </a:lnTo>
                  <a:lnTo>
                    <a:pt x="86" y="27"/>
                  </a:lnTo>
                  <a:lnTo>
                    <a:pt x="73" y="40"/>
                  </a:lnTo>
                  <a:lnTo>
                    <a:pt x="65" y="56"/>
                  </a:lnTo>
                  <a:lnTo>
                    <a:pt x="57" y="75"/>
                  </a:lnTo>
                  <a:lnTo>
                    <a:pt x="57" y="94"/>
                  </a:lnTo>
                  <a:lnTo>
                    <a:pt x="57" y="113"/>
                  </a:lnTo>
                  <a:lnTo>
                    <a:pt x="57" y="113"/>
                  </a:lnTo>
                  <a:lnTo>
                    <a:pt x="57" y="129"/>
                  </a:lnTo>
                  <a:lnTo>
                    <a:pt x="54" y="151"/>
                  </a:lnTo>
                  <a:lnTo>
                    <a:pt x="54" y="151"/>
                  </a:lnTo>
                  <a:lnTo>
                    <a:pt x="43" y="167"/>
                  </a:lnTo>
                  <a:lnTo>
                    <a:pt x="43" y="167"/>
                  </a:lnTo>
                  <a:lnTo>
                    <a:pt x="30" y="180"/>
                  </a:lnTo>
                  <a:lnTo>
                    <a:pt x="16" y="199"/>
                  </a:lnTo>
                  <a:lnTo>
                    <a:pt x="11" y="213"/>
                  </a:lnTo>
                  <a:lnTo>
                    <a:pt x="5" y="223"/>
                  </a:lnTo>
                  <a:lnTo>
                    <a:pt x="3" y="237"/>
                  </a:lnTo>
                  <a:lnTo>
                    <a:pt x="0" y="253"/>
                  </a:lnTo>
                  <a:lnTo>
                    <a:pt x="0" y="253"/>
                  </a:lnTo>
                  <a:lnTo>
                    <a:pt x="3" y="267"/>
                  </a:lnTo>
                  <a:lnTo>
                    <a:pt x="5" y="283"/>
                  </a:lnTo>
                  <a:lnTo>
                    <a:pt x="13" y="310"/>
                  </a:lnTo>
                  <a:lnTo>
                    <a:pt x="30" y="334"/>
                  </a:lnTo>
                  <a:lnTo>
                    <a:pt x="48" y="356"/>
                  </a:lnTo>
                  <a:lnTo>
                    <a:pt x="73" y="372"/>
                  </a:lnTo>
                  <a:lnTo>
                    <a:pt x="102" y="385"/>
                  </a:lnTo>
                  <a:lnTo>
                    <a:pt x="132" y="393"/>
                  </a:lnTo>
                  <a:lnTo>
                    <a:pt x="164" y="396"/>
                  </a:lnTo>
                  <a:lnTo>
                    <a:pt x="164" y="396"/>
                  </a:lnTo>
                  <a:lnTo>
                    <a:pt x="199" y="393"/>
                  </a:lnTo>
                  <a:lnTo>
                    <a:pt x="229" y="385"/>
                  </a:lnTo>
                  <a:lnTo>
                    <a:pt x="259" y="372"/>
                  </a:lnTo>
                  <a:lnTo>
                    <a:pt x="283" y="356"/>
                  </a:lnTo>
                  <a:lnTo>
                    <a:pt x="302" y="334"/>
                  </a:lnTo>
                  <a:lnTo>
                    <a:pt x="318" y="310"/>
                  </a:lnTo>
                  <a:lnTo>
                    <a:pt x="326" y="283"/>
                  </a:lnTo>
                  <a:lnTo>
                    <a:pt x="329" y="267"/>
                  </a:lnTo>
                  <a:lnTo>
                    <a:pt x="332" y="253"/>
                  </a:lnTo>
                  <a:lnTo>
                    <a:pt x="332" y="253"/>
                  </a:lnTo>
                  <a:lnTo>
                    <a:pt x="329" y="234"/>
                  </a:lnTo>
                  <a:lnTo>
                    <a:pt x="326" y="221"/>
                  </a:lnTo>
                  <a:lnTo>
                    <a:pt x="318" y="205"/>
                  </a:lnTo>
                  <a:lnTo>
                    <a:pt x="313" y="194"/>
                  </a:lnTo>
                  <a:lnTo>
                    <a:pt x="294" y="172"/>
                  </a:lnTo>
                  <a:lnTo>
                    <a:pt x="278" y="156"/>
                  </a:lnTo>
                  <a:lnTo>
                    <a:pt x="278" y="156"/>
                  </a:lnTo>
                  <a:close/>
                </a:path>
              </a:pathLst>
            </a:custGeom>
            <a:solidFill>
              <a:srgbClr val="F5B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3"/>
            <p:cNvSpPr>
              <a:spLocks/>
            </p:cNvSpPr>
            <p:nvPr/>
          </p:nvSpPr>
          <p:spPr bwMode="auto">
            <a:xfrm>
              <a:off x="7923213" y="1624013"/>
              <a:ext cx="431800" cy="539750"/>
            </a:xfrm>
            <a:custGeom>
              <a:avLst/>
              <a:gdLst>
                <a:gd name="T0" fmla="*/ 210 w 272"/>
                <a:gd name="T1" fmla="*/ 130 h 340"/>
                <a:gd name="T2" fmla="*/ 210 w 272"/>
                <a:gd name="T3" fmla="*/ 130 h 340"/>
                <a:gd name="T4" fmla="*/ 207 w 272"/>
                <a:gd name="T5" fmla="*/ 122 h 340"/>
                <a:gd name="T6" fmla="*/ 205 w 272"/>
                <a:gd name="T7" fmla="*/ 114 h 340"/>
                <a:gd name="T8" fmla="*/ 205 w 272"/>
                <a:gd name="T9" fmla="*/ 97 h 340"/>
                <a:gd name="T10" fmla="*/ 207 w 272"/>
                <a:gd name="T11" fmla="*/ 65 h 340"/>
                <a:gd name="T12" fmla="*/ 207 w 272"/>
                <a:gd name="T13" fmla="*/ 65 h 340"/>
                <a:gd name="T14" fmla="*/ 205 w 272"/>
                <a:gd name="T15" fmla="*/ 52 h 340"/>
                <a:gd name="T16" fmla="*/ 202 w 272"/>
                <a:gd name="T17" fmla="*/ 38 h 340"/>
                <a:gd name="T18" fmla="*/ 194 w 272"/>
                <a:gd name="T19" fmla="*/ 27 h 340"/>
                <a:gd name="T20" fmla="*/ 186 w 272"/>
                <a:gd name="T21" fmla="*/ 19 h 340"/>
                <a:gd name="T22" fmla="*/ 172 w 272"/>
                <a:gd name="T23" fmla="*/ 11 h 340"/>
                <a:gd name="T24" fmla="*/ 161 w 272"/>
                <a:gd name="T25" fmla="*/ 6 h 340"/>
                <a:gd name="T26" fmla="*/ 145 w 272"/>
                <a:gd name="T27" fmla="*/ 0 h 340"/>
                <a:gd name="T28" fmla="*/ 132 w 272"/>
                <a:gd name="T29" fmla="*/ 0 h 340"/>
                <a:gd name="T30" fmla="*/ 132 w 272"/>
                <a:gd name="T31" fmla="*/ 0 h 340"/>
                <a:gd name="T32" fmla="*/ 116 w 272"/>
                <a:gd name="T33" fmla="*/ 0 h 340"/>
                <a:gd name="T34" fmla="*/ 102 w 272"/>
                <a:gd name="T35" fmla="*/ 6 h 340"/>
                <a:gd name="T36" fmla="*/ 89 w 272"/>
                <a:gd name="T37" fmla="*/ 11 h 340"/>
                <a:gd name="T38" fmla="*/ 78 w 272"/>
                <a:gd name="T39" fmla="*/ 19 h 340"/>
                <a:gd name="T40" fmla="*/ 67 w 272"/>
                <a:gd name="T41" fmla="*/ 27 h 340"/>
                <a:gd name="T42" fmla="*/ 62 w 272"/>
                <a:gd name="T43" fmla="*/ 38 h 340"/>
                <a:gd name="T44" fmla="*/ 56 w 272"/>
                <a:gd name="T45" fmla="*/ 52 h 340"/>
                <a:gd name="T46" fmla="*/ 53 w 272"/>
                <a:gd name="T47" fmla="*/ 65 h 340"/>
                <a:gd name="T48" fmla="*/ 53 w 272"/>
                <a:gd name="T49" fmla="*/ 65 h 340"/>
                <a:gd name="T50" fmla="*/ 56 w 272"/>
                <a:gd name="T51" fmla="*/ 92 h 340"/>
                <a:gd name="T52" fmla="*/ 56 w 272"/>
                <a:gd name="T53" fmla="*/ 108 h 340"/>
                <a:gd name="T54" fmla="*/ 53 w 272"/>
                <a:gd name="T55" fmla="*/ 127 h 340"/>
                <a:gd name="T56" fmla="*/ 53 w 272"/>
                <a:gd name="T57" fmla="*/ 127 h 340"/>
                <a:gd name="T58" fmla="*/ 48 w 272"/>
                <a:gd name="T59" fmla="*/ 138 h 340"/>
                <a:gd name="T60" fmla="*/ 43 w 272"/>
                <a:gd name="T61" fmla="*/ 146 h 340"/>
                <a:gd name="T62" fmla="*/ 24 w 272"/>
                <a:gd name="T63" fmla="*/ 168 h 340"/>
                <a:gd name="T64" fmla="*/ 16 w 272"/>
                <a:gd name="T65" fmla="*/ 178 h 340"/>
                <a:gd name="T66" fmla="*/ 8 w 272"/>
                <a:gd name="T67" fmla="*/ 192 h 340"/>
                <a:gd name="T68" fmla="*/ 2 w 272"/>
                <a:gd name="T69" fmla="*/ 205 h 340"/>
                <a:gd name="T70" fmla="*/ 0 w 272"/>
                <a:gd name="T71" fmla="*/ 224 h 340"/>
                <a:gd name="T72" fmla="*/ 0 w 272"/>
                <a:gd name="T73" fmla="*/ 224 h 340"/>
                <a:gd name="T74" fmla="*/ 2 w 272"/>
                <a:gd name="T75" fmla="*/ 246 h 340"/>
                <a:gd name="T76" fmla="*/ 10 w 272"/>
                <a:gd name="T77" fmla="*/ 267 h 340"/>
                <a:gd name="T78" fmla="*/ 24 w 272"/>
                <a:gd name="T79" fmla="*/ 289 h 340"/>
                <a:gd name="T80" fmla="*/ 40 w 272"/>
                <a:gd name="T81" fmla="*/ 305 h 340"/>
                <a:gd name="T82" fmla="*/ 59 w 272"/>
                <a:gd name="T83" fmla="*/ 318 h 340"/>
                <a:gd name="T84" fmla="*/ 83 w 272"/>
                <a:gd name="T85" fmla="*/ 329 h 340"/>
                <a:gd name="T86" fmla="*/ 107 w 272"/>
                <a:gd name="T87" fmla="*/ 337 h 340"/>
                <a:gd name="T88" fmla="*/ 134 w 272"/>
                <a:gd name="T89" fmla="*/ 340 h 340"/>
                <a:gd name="T90" fmla="*/ 134 w 272"/>
                <a:gd name="T91" fmla="*/ 340 h 340"/>
                <a:gd name="T92" fmla="*/ 164 w 272"/>
                <a:gd name="T93" fmla="*/ 337 h 340"/>
                <a:gd name="T94" fmla="*/ 188 w 272"/>
                <a:gd name="T95" fmla="*/ 329 h 340"/>
                <a:gd name="T96" fmla="*/ 213 w 272"/>
                <a:gd name="T97" fmla="*/ 318 h 340"/>
                <a:gd name="T98" fmla="*/ 231 w 272"/>
                <a:gd name="T99" fmla="*/ 305 h 340"/>
                <a:gd name="T100" fmla="*/ 248 w 272"/>
                <a:gd name="T101" fmla="*/ 289 h 340"/>
                <a:gd name="T102" fmla="*/ 261 w 272"/>
                <a:gd name="T103" fmla="*/ 267 h 340"/>
                <a:gd name="T104" fmla="*/ 269 w 272"/>
                <a:gd name="T105" fmla="*/ 246 h 340"/>
                <a:gd name="T106" fmla="*/ 272 w 272"/>
                <a:gd name="T107" fmla="*/ 224 h 340"/>
                <a:gd name="T108" fmla="*/ 272 w 272"/>
                <a:gd name="T109" fmla="*/ 224 h 340"/>
                <a:gd name="T110" fmla="*/ 269 w 272"/>
                <a:gd name="T111" fmla="*/ 205 h 340"/>
                <a:gd name="T112" fmla="*/ 264 w 272"/>
                <a:gd name="T113" fmla="*/ 189 h 340"/>
                <a:gd name="T114" fmla="*/ 256 w 272"/>
                <a:gd name="T115" fmla="*/ 176 h 340"/>
                <a:gd name="T116" fmla="*/ 245 w 272"/>
                <a:gd name="T117" fmla="*/ 165 h 340"/>
                <a:gd name="T118" fmla="*/ 226 w 272"/>
                <a:gd name="T119" fmla="*/ 146 h 340"/>
                <a:gd name="T120" fmla="*/ 215 w 272"/>
                <a:gd name="T121" fmla="*/ 138 h 340"/>
                <a:gd name="T122" fmla="*/ 210 w 272"/>
                <a:gd name="T123" fmla="*/ 130 h 340"/>
                <a:gd name="T124" fmla="*/ 210 w 272"/>
                <a:gd name="T125" fmla="*/ 13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40">
                  <a:moveTo>
                    <a:pt x="210" y="130"/>
                  </a:moveTo>
                  <a:lnTo>
                    <a:pt x="210" y="130"/>
                  </a:lnTo>
                  <a:lnTo>
                    <a:pt x="207" y="122"/>
                  </a:lnTo>
                  <a:lnTo>
                    <a:pt x="205" y="114"/>
                  </a:lnTo>
                  <a:lnTo>
                    <a:pt x="205" y="97"/>
                  </a:lnTo>
                  <a:lnTo>
                    <a:pt x="207" y="65"/>
                  </a:lnTo>
                  <a:lnTo>
                    <a:pt x="207" y="65"/>
                  </a:lnTo>
                  <a:lnTo>
                    <a:pt x="205" y="52"/>
                  </a:lnTo>
                  <a:lnTo>
                    <a:pt x="202" y="38"/>
                  </a:lnTo>
                  <a:lnTo>
                    <a:pt x="194" y="27"/>
                  </a:lnTo>
                  <a:lnTo>
                    <a:pt x="186" y="19"/>
                  </a:lnTo>
                  <a:lnTo>
                    <a:pt x="172" y="11"/>
                  </a:lnTo>
                  <a:lnTo>
                    <a:pt x="161" y="6"/>
                  </a:lnTo>
                  <a:lnTo>
                    <a:pt x="145" y="0"/>
                  </a:lnTo>
                  <a:lnTo>
                    <a:pt x="132" y="0"/>
                  </a:lnTo>
                  <a:lnTo>
                    <a:pt x="132" y="0"/>
                  </a:lnTo>
                  <a:lnTo>
                    <a:pt x="116" y="0"/>
                  </a:lnTo>
                  <a:lnTo>
                    <a:pt x="102" y="6"/>
                  </a:lnTo>
                  <a:lnTo>
                    <a:pt x="89" y="11"/>
                  </a:lnTo>
                  <a:lnTo>
                    <a:pt x="78" y="19"/>
                  </a:lnTo>
                  <a:lnTo>
                    <a:pt x="67" y="27"/>
                  </a:lnTo>
                  <a:lnTo>
                    <a:pt x="62" y="38"/>
                  </a:lnTo>
                  <a:lnTo>
                    <a:pt x="56" y="52"/>
                  </a:lnTo>
                  <a:lnTo>
                    <a:pt x="53" y="65"/>
                  </a:lnTo>
                  <a:lnTo>
                    <a:pt x="53" y="65"/>
                  </a:lnTo>
                  <a:lnTo>
                    <a:pt x="56" y="92"/>
                  </a:lnTo>
                  <a:lnTo>
                    <a:pt x="56" y="108"/>
                  </a:lnTo>
                  <a:lnTo>
                    <a:pt x="53" y="127"/>
                  </a:lnTo>
                  <a:lnTo>
                    <a:pt x="53" y="127"/>
                  </a:lnTo>
                  <a:lnTo>
                    <a:pt x="48" y="138"/>
                  </a:lnTo>
                  <a:lnTo>
                    <a:pt x="43" y="146"/>
                  </a:lnTo>
                  <a:lnTo>
                    <a:pt x="24" y="168"/>
                  </a:lnTo>
                  <a:lnTo>
                    <a:pt x="16" y="178"/>
                  </a:lnTo>
                  <a:lnTo>
                    <a:pt x="8" y="192"/>
                  </a:lnTo>
                  <a:lnTo>
                    <a:pt x="2" y="205"/>
                  </a:lnTo>
                  <a:lnTo>
                    <a:pt x="0" y="224"/>
                  </a:lnTo>
                  <a:lnTo>
                    <a:pt x="0" y="224"/>
                  </a:lnTo>
                  <a:lnTo>
                    <a:pt x="2" y="246"/>
                  </a:lnTo>
                  <a:lnTo>
                    <a:pt x="10" y="267"/>
                  </a:lnTo>
                  <a:lnTo>
                    <a:pt x="24" y="289"/>
                  </a:lnTo>
                  <a:lnTo>
                    <a:pt x="40" y="305"/>
                  </a:lnTo>
                  <a:lnTo>
                    <a:pt x="59" y="318"/>
                  </a:lnTo>
                  <a:lnTo>
                    <a:pt x="83" y="329"/>
                  </a:lnTo>
                  <a:lnTo>
                    <a:pt x="107" y="337"/>
                  </a:lnTo>
                  <a:lnTo>
                    <a:pt x="134" y="340"/>
                  </a:lnTo>
                  <a:lnTo>
                    <a:pt x="134" y="340"/>
                  </a:lnTo>
                  <a:lnTo>
                    <a:pt x="164" y="337"/>
                  </a:lnTo>
                  <a:lnTo>
                    <a:pt x="188" y="329"/>
                  </a:lnTo>
                  <a:lnTo>
                    <a:pt x="213" y="318"/>
                  </a:lnTo>
                  <a:lnTo>
                    <a:pt x="231" y="305"/>
                  </a:lnTo>
                  <a:lnTo>
                    <a:pt x="248" y="289"/>
                  </a:lnTo>
                  <a:lnTo>
                    <a:pt x="261" y="267"/>
                  </a:lnTo>
                  <a:lnTo>
                    <a:pt x="269" y="246"/>
                  </a:lnTo>
                  <a:lnTo>
                    <a:pt x="272" y="224"/>
                  </a:lnTo>
                  <a:lnTo>
                    <a:pt x="272" y="224"/>
                  </a:lnTo>
                  <a:lnTo>
                    <a:pt x="269" y="205"/>
                  </a:lnTo>
                  <a:lnTo>
                    <a:pt x="264" y="189"/>
                  </a:lnTo>
                  <a:lnTo>
                    <a:pt x="256" y="176"/>
                  </a:lnTo>
                  <a:lnTo>
                    <a:pt x="245" y="165"/>
                  </a:lnTo>
                  <a:lnTo>
                    <a:pt x="226" y="146"/>
                  </a:lnTo>
                  <a:lnTo>
                    <a:pt x="215" y="138"/>
                  </a:lnTo>
                  <a:lnTo>
                    <a:pt x="210" y="130"/>
                  </a:lnTo>
                  <a:lnTo>
                    <a:pt x="210" y="130"/>
                  </a:lnTo>
                  <a:close/>
                </a:path>
              </a:pathLst>
            </a:custGeom>
            <a:solidFill>
              <a:srgbClr val="F6F7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4"/>
            <p:cNvSpPr>
              <a:spLocks/>
            </p:cNvSpPr>
            <p:nvPr/>
          </p:nvSpPr>
          <p:spPr bwMode="auto">
            <a:xfrm>
              <a:off x="8016875" y="1916113"/>
              <a:ext cx="47625" cy="42862"/>
            </a:xfrm>
            <a:custGeom>
              <a:avLst/>
              <a:gdLst>
                <a:gd name="T0" fmla="*/ 30 w 30"/>
                <a:gd name="T1" fmla="*/ 13 h 27"/>
                <a:gd name="T2" fmla="*/ 30 w 30"/>
                <a:gd name="T3" fmla="*/ 13 h 27"/>
                <a:gd name="T4" fmla="*/ 30 w 30"/>
                <a:gd name="T5" fmla="*/ 19 h 27"/>
                <a:gd name="T6" fmla="*/ 24 w 30"/>
                <a:gd name="T7" fmla="*/ 24 h 27"/>
                <a:gd name="T8" fmla="*/ 21 w 30"/>
                <a:gd name="T9" fmla="*/ 27 h 27"/>
                <a:gd name="T10" fmla="*/ 16 w 30"/>
                <a:gd name="T11" fmla="*/ 27 h 27"/>
                <a:gd name="T12" fmla="*/ 16 w 30"/>
                <a:gd name="T13" fmla="*/ 27 h 27"/>
                <a:gd name="T14" fmla="*/ 11 w 30"/>
                <a:gd name="T15" fmla="*/ 27 h 27"/>
                <a:gd name="T16" fmla="*/ 5 w 30"/>
                <a:gd name="T17" fmla="*/ 24 h 27"/>
                <a:gd name="T18" fmla="*/ 3 w 30"/>
                <a:gd name="T19" fmla="*/ 19 h 27"/>
                <a:gd name="T20" fmla="*/ 0 w 30"/>
                <a:gd name="T21" fmla="*/ 13 h 27"/>
                <a:gd name="T22" fmla="*/ 0 w 30"/>
                <a:gd name="T23" fmla="*/ 13 h 27"/>
                <a:gd name="T24" fmla="*/ 3 w 30"/>
                <a:gd name="T25" fmla="*/ 8 h 27"/>
                <a:gd name="T26" fmla="*/ 5 w 30"/>
                <a:gd name="T27" fmla="*/ 5 h 27"/>
                <a:gd name="T28" fmla="*/ 11 w 30"/>
                <a:gd name="T29" fmla="*/ 2 h 27"/>
                <a:gd name="T30" fmla="*/ 16 w 30"/>
                <a:gd name="T31" fmla="*/ 0 h 27"/>
                <a:gd name="T32" fmla="*/ 16 w 30"/>
                <a:gd name="T33" fmla="*/ 0 h 27"/>
                <a:gd name="T34" fmla="*/ 21 w 30"/>
                <a:gd name="T35" fmla="*/ 2 h 27"/>
                <a:gd name="T36" fmla="*/ 24 w 30"/>
                <a:gd name="T37" fmla="*/ 5 h 27"/>
                <a:gd name="T38" fmla="*/ 30 w 30"/>
                <a:gd name="T39" fmla="*/ 8 h 27"/>
                <a:gd name="T40" fmla="*/ 30 w 30"/>
                <a:gd name="T41" fmla="*/ 13 h 27"/>
                <a:gd name="T42" fmla="*/ 30 w 30"/>
                <a:gd name="T4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7">
                  <a:moveTo>
                    <a:pt x="30" y="13"/>
                  </a:moveTo>
                  <a:lnTo>
                    <a:pt x="30" y="13"/>
                  </a:lnTo>
                  <a:lnTo>
                    <a:pt x="30" y="19"/>
                  </a:lnTo>
                  <a:lnTo>
                    <a:pt x="24" y="24"/>
                  </a:lnTo>
                  <a:lnTo>
                    <a:pt x="21" y="27"/>
                  </a:lnTo>
                  <a:lnTo>
                    <a:pt x="16" y="27"/>
                  </a:lnTo>
                  <a:lnTo>
                    <a:pt x="16" y="27"/>
                  </a:lnTo>
                  <a:lnTo>
                    <a:pt x="11" y="27"/>
                  </a:lnTo>
                  <a:lnTo>
                    <a:pt x="5" y="24"/>
                  </a:lnTo>
                  <a:lnTo>
                    <a:pt x="3" y="19"/>
                  </a:lnTo>
                  <a:lnTo>
                    <a:pt x="0" y="13"/>
                  </a:lnTo>
                  <a:lnTo>
                    <a:pt x="0" y="13"/>
                  </a:lnTo>
                  <a:lnTo>
                    <a:pt x="3" y="8"/>
                  </a:lnTo>
                  <a:lnTo>
                    <a:pt x="5" y="5"/>
                  </a:lnTo>
                  <a:lnTo>
                    <a:pt x="11" y="2"/>
                  </a:lnTo>
                  <a:lnTo>
                    <a:pt x="16" y="0"/>
                  </a:lnTo>
                  <a:lnTo>
                    <a:pt x="16" y="0"/>
                  </a:lnTo>
                  <a:lnTo>
                    <a:pt x="21" y="2"/>
                  </a:lnTo>
                  <a:lnTo>
                    <a:pt x="24" y="5"/>
                  </a:lnTo>
                  <a:lnTo>
                    <a:pt x="30" y="8"/>
                  </a:lnTo>
                  <a:lnTo>
                    <a:pt x="30" y="13"/>
                  </a:lnTo>
                  <a:lnTo>
                    <a:pt x="30" y="13"/>
                  </a:lnTo>
                  <a:close/>
                </a:path>
              </a:pathLst>
            </a:custGeom>
            <a:solidFill>
              <a:srgbClr val="F5B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5"/>
            <p:cNvSpPr>
              <a:spLocks/>
            </p:cNvSpPr>
            <p:nvPr/>
          </p:nvSpPr>
          <p:spPr bwMode="auto">
            <a:xfrm>
              <a:off x="8107363" y="1974850"/>
              <a:ext cx="50800" cy="47625"/>
            </a:xfrm>
            <a:custGeom>
              <a:avLst/>
              <a:gdLst>
                <a:gd name="T0" fmla="*/ 32 w 32"/>
                <a:gd name="T1" fmla="*/ 17 h 30"/>
                <a:gd name="T2" fmla="*/ 32 w 32"/>
                <a:gd name="T3" fmla="*/ 17 h 30"/>
                <a:gd name="T4" fmla="*/ 32 w 32"/>
                <a:gd name="T5" fmla="*/ 22 h 30"/>
                <a:gd name="T6" fmla="*/ 26 w 32"/>
                <a:gd name="T7" fmla="*/ 27 h 30"/>
                <a:gd name="T8" fmla="*/ 24 w 32"/>
                <a:gd name="T9" fmla="*/ 30 h 30"/>
                <a:gd name="T10" fmla="*/ 16 w 32"/>
                <a:gd name="T11" fmla="*/ 30 h 30"/>
                <a:gd name="T12" fmla="*/ 16 w 32"/>
                <a:gd name="T13" fmla="*/ 30 h 30"/>
                <a:gd name="T14" fmla="*/ 10 w 32"/>
                <a:gd name="T15" fmla="*/ 30 h 30"/>
                <a:gd name="T16" fmla="*/ 5 w 32"/>
                <a:gd name="T17" fmla="*/ 27 h 30"/>
                <a:gd name="T18" fmla="*/ 2 w 32"/>
                <a:gd name="T19" fmla="*/ 22 h 30"/>
                <a:gd name="T20" fmla="*/ 0 w 32"/>
                <a:gd name="T21" fmla="*/ 17 h 30"/>
                <a:gd name="T22" fmla="*/ 0 w 32"/>
                <a:gd name="T23" fmla="*/ 17 h 30"/>
                <a:gd name="T24" fmla="*/ 2 w 32"/>
                <a:gd name="T25" fmla="*/ 9 h 30"/>
                <a:gd name="T26" fmla="*/ 5 w 32"/>
                <a:gd name="T27" fmla="*/ 3 h 30"/>
                <a:gd name="T28" fmla="*/ 10 w 32"/>
                <a:gd name="T29" fmla="*/ 0 h 30"/>
                <a:gd name="T30" fmla="*/ 16 w 32"/>
                <a:gd name="T31" fmla="*/ 0 h 30"/>
                <a:gd name="T32" fmla="*/ 16 w 32"/>
                <a:gd name="T33" fmla="*/ 0 h 30"/>
                <a:gd name="T34" fmla="*/ 24 w 32"/>
                <a:gd name="T35" fmla="*/ 0 h 30"/>
                <a:gd name="T36" fmla="*/ 26 w 32"/>
                <a:gd name="T37" fmla="*/ 3 h 30"/>
                <a:gd name="T38" fmla="*/ 32 w 32"/>
                <a:gd name="T39" fmla="*/ 9 h 30"/>
                <a:gd name="T40" fmla="*/ 32 w 32"/>
                <a:gd name="T41" fmla="*/ 17 h 30"/>
                <a:gd name="T42" fmla="*/ 32 w 32"/>
                <a:gd name="T4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0">
                  <a:moveTo>
                    <a:pt x="32" y="17"/>
                  </a:moveTo>
                  <a:lnTo>
                    <a:pt x="32" y="17"/>
                  </a:lnTo>
                  <a:lnTo>
                    <a:pt x="32" y="22"/>
                  </a:lnTo>
                  <a:lnTo>
                    <a:pt x="26" y="27"/>
                  </a:lnTo>
                  <a:lnTo>
                    <a:pt x="24" y="30"/>
                  </a:lnTo>
                  <a:lnTo>
                    <a:pt x="16" y="30"/>
                  </a:lnTo>
                  <a:lnTo>
                    <a:pt x="16" y="30"/>
                  </a:lnTo>
                  <a:lnTo>
                    <a:pt x="10" y="30"/>
                  </a:lnTo>
                  <a:lnTo>
                    <a:pt x="5" y="27"/>
                  </a:lnTo>
                  <a:lnTo>
                    <a:pt x="2" y="22"/>
                  </a:lnTo>
                  <a:lnTo>
                    <a:pt x="0" y="17"/>
                  </a:lnTo>
                  <a:lnTo>
                    <a:pt x="0" y="17"/>
                  </a:lnTo>
                  <a:lnTo>
                    <a:pt x="2" y="9"/>
                  </a:lnTo>
                  <a:lnTo>
                    <a:pt x="5" y="3"/>
                  </a:lnTo>
                  <a:lnTo>
                    <a:pt x="10" y="0"/>
                  </a:lnTo>
                  <a:lnTo>
                    <a:pt x="16" y="0"/>
                  </a:lnTo>
                  <a:lnTo>
                    <a:pt x="16" y="0"/>
                  </a:lnTo>
                  <a:lnTo>
                    <a:pt x="24" y="0"/>
                  </a:lnTo>
                  <a:lnTo>
                    <a:pt x="26" y="3"/>
                  </a:lnTo>
                  <a:lnTo>
                    <a:pt x="32" y="9"/>
                  </a:lnTo>
                  <a:lnTo>
                    <a:pt x="32" y="17"/>
                  </a:lnTo>
                  <a:lnTo>
                    <a:pt x="32" y="17"/>
                  </a:lnTo>
                  <a:close/>
                </a:path>
              </a:pathLst>
            </a:custGeom>
            <a:solidFill>
              <a:srgbClr val="F5B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6"/>
            <p:cNvSpPr>
              <a:spLocks/>
            </p:cNvSpPr>
            <p:nvPr/>
          </p:nvSpPr>
          <p:spPr bwMode="auto">
            <a:xfrm>
              <a:off x="8016875" y="2022475"/>
              <a:ext cx="42863" cy="38100"/>
            </a:xfrm>
            <a:custGeom>
              <a:avLst/>
              <a:gdLst>
                <a:gd name="T0" fmla="*/ 27 w 27"/>
                <a:gd name="T1" fmla="*/ 14 h 24"/>
                <a:gd name="T2" fmla="*/ 27 w 27"/>
                <a:gd name="T3" fmla="*/ 14 h 24"/>
                <a:gd name="T4" fmla="*/ 27 w 27"/>
                <a:gd name="T5" fmla="*/ 16 h 24"/>
                <a:gd name="T6" fmla="*/ 24 w 27"/>
                <a:gd name="T7" fmla="*/ 19 h 24"/>
                <a:gd name="T8" fmla="*/ 19 w 27"/>
                <a:gd name="T9" fmla="*/ 22 h 24"/>
                <a:gd name="T10" fmla="*/ 13 w 27"/>
                <a:gd name="T11" fmla="*/ 24 h 24"/>
                <a:gd name="T12" fmla="*/ 13 w 27"/>
                <a:gd name="T13" fmla="*/ 24 h 24"/>
                <a:gd name="T14" fmla="*/ 8 w 27"/>
                <a:gd name="T15" fmla="*/ 22 h 24"/>
                <a:gd name="T16" fmla="*/ 5 w 27"/>
                <a:gd name="T17" fmla="*/ 19 h 24"/>
                <a:gd name="T18" fmla="*/ 3 w 27"/>
                <a:gd name="T19" fmla="*/ 16 h 24"/>
                <a:gd name="T20" fmla="*/ 0 w 27"/>
                <a:gd name="T21" fmla="*/ 14 h 24"/>
                <a:gd name="T22" fmla="*/ 0 w 27"/>
                <a:gd name="T23" fmla="*/ 14 h 24"/>
                <a:gd name="T24" fmla="*/ 3 w 27"/>
                <a:gd name="T25" fmla="*/ 8 h 24"/>
                <a:gd name="T26" fmla="*/ 5 w 27"/>
                <a:gd name="T27" fmla="*/ 5 h 24"/>
                <a:gd name="T28" fmla="*/ 8 w 27"/>
                <a:gd name="T29" fmla="*/ 3 h 24"/>
                <a:gd name="T30" fmla="*/ 13 w 27"/>
                <a:gd name="T31" fmla="*/ 0 h 24"/>
                <a:gd name="T32" fmla="*/ 13 w 27"/>
                <a:gd name="T33" fmla="*/ 0 h 24"/>
                <a:gd name="T34" fmla="*/ 19 w 27"/>
                <a:gd name="T35" fmla="*/ 3 h 24"/>
                <a:gd name="T36" fmla="*/ 24 w 27"/>
                <a:gd name="T37" fmla="*/ 5 h 24"/>
                <a:gd name="T38" fmla="*/ 27 w 27"/>
                <a:gd name="T39" fmla="*/ 8 h 24"/>
                <a:gd name="T40" fmla="*/ 27 w 27"/>
                <a:gd name="T41" fmla="*/ 14 h 24"/>
                <a:gd name="T42" fmla="*/ 27 w 27"/>
                <a:gd name="T43"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24">
                  <a:moveTo>
                    <a:pt x="27" y="14"/>
                  </a:moveTo>
                  <a:lnTo>
                    <a:pt x="27" y="14"/>
                  </a:lnTo>
                  <a:lnTo>
                    <a:pt x="27" y="16"/>
                  </a:lnTo>
                  <a:lnTo>
                    <a:pt x="24" y="19"/>
                  </a:lnTo>
                  <a:lnTo>
                    <a:pt x="19" y="22"/>
                  </a:lnTo>
                  <a:lnTo>
                    <a:pt x="13" y="24"/>
                  </a:lnTo>
                  <a:lnTo>
                    <a:pt x="13" y="24"/>
                  </a:lnTo>
                  <a:lnTo>
                    <a:pt x="8" y="22"/>
                  </a:lnTo>
                  <a:lnTo>
                    <a:pt x="5" y="19"/>
                  </a:lnTo>
                  <a:lnTo>
                    <a:pt x="3" y="16"/>
                  </a:lnTo>
                  <a:lnTo>
                    <a:pt x="0" y="14"/>
                  </a:lnTo>
                  <a:lnTo>
                    <a:pt x="0" y="14"/>
                  </a:lnTo>
                  <a:lnTo>
                    <a:pt x="3" y="8"/>
                  </a:lnTo>
                  <a:lnTo>
                    <a:pt x="5" y="5"/>
                  </a:lnTo>
                  <a:lnTo>
                    <a:pt x="8" y="3"/>
                  </a:lnTo>
                  <a:lnTo>
                    <a:pt x="13" y="0"/>
                  </a:lnTo>
                  <a:lnTo>
                    <a:pt x="13" y="0"/>
                  </a:lnTo>
                  <a:lnTo>
                    <a:pt x="19" y="3"/>
                  </a:lnTo>
                  <a:lnTo>
                    <a:pt x="24" y="5"/>
                  </a:lnTo>
                  <a:lnTo>
                    <a:pt x="27" y="8"/>
                  </a:lnTo>
                  <a:lnTo>
                    <a:pt x="27" y="14"/>
                  </a:lnTo>
                  <a:lnTo>
                    <a:pt x="27" y="14"/>
                  </a:lnTo>
                  <a:close/>
                </a:path>
              </a:pathLst>
            </a:custGeom>
            <a:solidFill>
              <a:srgbClr val="F5B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7"/>
            <p:cNvSpPr>
              <a:spLocks/>
            </p:cNvSpPr>
            <p:nvPr/>
          </p:nvSpPr>
          <p:spPr bwMode="auto">
            <a:xfrm>
              <a:off x="8080375" y="2078038"/>
              <a:ext cx="39688" cy="30162"/>
            </a:xfrm>
            <a:custGeom>
              <a:avLst/>
              <a:gdLst>
                <a:gd name="T0" fmla="*/ 25 w 25"/>
                <a:gd name="T1" fmla="*/ 11 h 19"/>
                <a:gd name="T2" fmla="*/ 25 w 25"/>
                <a:gd name="T3" fmla="*/ 11 h 19"/>
                <a:gd name="T4" fmla="*/ 25 w 25"/>
                <a:gd name="T5" fmla="*/ 14 h 19"/>
                <a:gd name="T6" fmla="*/ 22 w 25"/>
                <a:gd name="T7" fmla="*/ 16 h 19"/>
                <a:gd name="T8" fmla="*/ 14 w 25"/>
                <a:gd name="T9" fmla="*/ 19 h 19"/>
                <a:gd name="T10" fmla="*/ 14 w 25"/>
                <a:gd name="T11" fmla="*/ 19 h 19"/>
                <a:gd name="T12" fmla="*/ 6 w 25"/>
                <a:gd name="T13" fmla="*/ 16 h 19"/>
                <a:gd name="T14" fmla="*/ 3 w 25"/>
                <a:gd name="T15" fmla="*/ 14 h 19"/>
                <a:gd name="T16" fmla="*/ 0 w 25"/>
                <a:gd name="T17" fmla="*/ 11 h 19"/>
                <a:gd name="T18" fmla="*/ 0 w 25"/>
                <a:gd name="T19" fmla="*/ 11 h 19"/>
                <a:gd name="T20" fmla="*/ 3 w 25"/>
                <a:gd name="T21" fmla="*/ 6 h 19"/>
                <a:gd name="T22" fmla="*/ 6 w 25"/>
                <a:gd name="T23" fmla="*/ 3 h 19"/>
                <a:gd name="T24" fmla="*/ 14 w 25"/>
                <a:gd name="T25" fmla="*/ 0 h 19"/>
                <a:gd name="T26" fmla="*/ 14 w 25"/>
                <a:gd name="T27" fmla="*/ 0 h 19"/>
                <a:gd name="T28" fmla="*/ 22 w 25"/>
                <a:gd name="T29" fmla="*/ 3 h 19"/>
                <a:gd name="T30" fmla="*/ 25 w 25"/>
                <a:gd name="T31" fmla="*/ 6 h 19"/>
                <a:gd name="T32" fmla="*/ 25 w 25"/>
                <a:gd name="T33" fmla="*/ 11 h 19"/>
                <a:gd name="T34" fmla="*/ 25 w 25"/>
                <a:gd name="T35"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19">
                  <a:moveTo>
                    <a:pt x="25" y="11"/>
                  </a:moveTo>
                  <a:lnTo>
                    <a:pt x="25" y="11"/>
                  </a:lnTo>
                  <a:lnTo>
                    <a:pt x="25" y="14"/>
                  </a:lnTo>
                  <a:lnTo>
                    <a:pt x="22" y="16"/>
                  </a:lnTo>
                  <a:lnTo>
                    <a:pt x="14" y="19"/>
                  </a:lnTo>
                  <a:lnTo>
                    <a:pt x="14" y="19"/>
                  </a:lnTo>
                  <a:lnTo>
                    <a:pt x="6" y="16"/>
                  </a:lnTo>
                  <a:lnTo>
                    <a:pt x="3" y="14"/>
                  </a:lnTo>
                  <a:lnTo>
                    <a:pt x="0" y="11"/>
                  </a:lnTo>
                  <a:lnTo>
                    <a:pt x="0" y="11"/>
                  </a:lnTo>
                  <a:lnTo>
                    <a:pt x="3" y="6"/>
                  </a:lnTo>
                  <a:lnTo>
                    <a:pt x="6" y="3"/>
                  </a:lnTo>
                  <a:lnTo>
                    <a:pt x="14" y="0"/>
                  </a:lnTo>
                  <a:lnTo>
                    <a:pt x="14" y="0"/>
                  </a:lnTo>
                  <a:lnTo>
                    <a:pt x="22" y="3"/>
                  </a:lnTo>
                  <a:lnTo>
                    <a:pt x="25" y="6"/>
                  </a:lnTo>
                  <a:lnTo>
                    <a:pt x="25" y="11"/>
                  </a:lnTo>
                  <a:lnTo>
                    <a:pt x="25" y="11"/>
                  </a:lnTo>
                  <a:close/>
                </a:path>
              </a:pathLst>
            </a:custGeom>
            <a:solidFill>
              <a:srgbClr val="F5B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8"/>
            <p:cNvSpPr>
              <a:spLocks/>
            </p:cNvSpPr>
            <p:nvPr/>
          </p:nvSpPr>
          <p:spPr bwMode="auto">
            <a:xfrm>
              <a:off x="8115300" y="1512888"/>
              <a:ext cx="20638" cy="150812"/>
            </a:xfrm>
            <a:custGeom>
              <a:avLst/>
              <a:gdLst>
                <a:gd name="T0" fmla="*/ 0 w 13"/>
                <a:gd name="T1" fmla="*/ 6 h 95"/>
                <a:gd name="T2" fmla="*/ 0 w 13"/>
                <a:gd name="T3" fmla="*/ 87 h 95"/>
                <a:gd name="T4" fmla="*/ 0 w 13"/>
                <a:gd name="T5" fmla="*/ 87 h 95"/>
                <a:gd name="T6" fmla="*/ 3 w 13"/>
                <a:gd name="T7" fmla="*/ 92 h 95"/>
                <a:gd name="T8" fmla="*/ 8 w 13"/>
                <a:gd name="T9" fmla="*/ 95 h 95"/>
                <a:gd name="T10" fmla="*/ 8 w 13"/>
                <a:gd name="T11" fmla="*/ 95 h 95"/>
                <a:gd name="T12" fmla="*/ 11 w 13"/>
                <a:gd name="T13" fmla="*/ 92 h 95"/>
                <a:gd name="T14" fmla="*/ 13 w 13"/>
                <a:gd name="T15" fmla="*/ 87 h 95"/>
                <a:gd name="T16" fmla="*/ 13 w 13"/>
                <a:gd name="T17" fmla="*/ 6 h 95"/>
                <a:gd name="T18" fmla="*/ 13 w 13"/>
                <a:gd name="T19" fmla="*/ 6 h 95"/>
                <a:gd name="T20" fmla="*/ 11 w 13"/>
                <a:gd name="T21" fmla="*/ 0 h 95"/>
                <a:gd name="T22" fmla="*/ 8 w 13"/>
                <a:gd name="T23" fmla="*/ 0 h 95"/>
                <a:gd name="T24" fmla="*/ 8 w 13"/>
                <a:gd name="T25" fmla="*/ 0 h 95"/>
                <a:gd name="T26" fmla="*/ 3 w 13"/>
                <a:gd name="T27" fmla="*/ 0 h 95"/>
                <a:gd name="T28" fmla="*/ 0 w 13"/>
                <a:gd name="T29" fmla="*/ 6 h 95"/>
                <a:gd name="T30" fmla="*/ 0 w 13"/>
                <a:gd name="T31" fmla="*/ 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95">
                  <a:moveTo>
                    <a:pt x="0" y="6"/>
                  </a:moveTo>
                  <a:lnTo>
                    <a:pt x="0" y="87"/>
                  </a:lnTo>
                  <a:lnTo>
                    <a:pt x="0" y="87"/>
                  </a:lnTo>
                  <a:lnTo>
                    <a:pt x="3" y="92"/>
                  </a:lnTo>
                  <a:lnTo>
                    <a:pt x="8" y="95"/>
                  </a:lnTo>
                  <a:lnTo>
                    <a:pt x="8" y="95"/>
                  </a:lnTo>
                  <a:lnTo>
                    <a:pt x="11" y="92"/>
                  </a:lnTo>
                  <a:lnTo>
                    <a:pt x="13" y="87"/>
                  </a:lnTo>
                  <a:lnTo>
                    <a:pt x="13" y="6"/>
                  </a:lnTo>
                  <a:lnTo>
                    <a:pt x="13" y="6"/>
                  </a:lnTo>
                  <a:lnTo>
                    <a:pt x="11" y="0"/>
                  </a:lnTo>
                  <a:lnTo>
                    <a:pt x="8" y="0"/>
                  </a:lnTo>
                  <a:lnTo>
                    <a:pt x="8" y="0"/>
                  </a:lnTo>
                  <a:lnTo>
                    <a:pt x="3" y="0"/>
                  </a:lnTo>
                  <a:lnTo>
                    <a:pt x="0"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9"/>
            <p:cNvSpPr>
              <a:spLocks/>
            </p:cNvSpPr>
            <p:nvPr/>
          </p:nvSpPr>
          <p:spPr bwMode="auto">
            <a:xfrm>
              <a:off x="7923213" y="1457325"/>
              <a:ext cx="187325" cy="95250"/>
            </a:xfrm>
            <a:custGeom>
              <a:avLst/>
              <a:gdLst>
                <a:gd name="T0" fmla="*/ 0 w 118"/>
                <a:gd name="T1" fmla="*/ 24 h 60"/>
                <a:gd name="T2" fmla="*/ 0 w 118"/>
                <a:gd name="T3" fmla="*/ 24 h 60"/>
                <a:gd name="T4" fmla="*/ 10 w 118"/>
                <a:gd name="T5" fmla="*/ 16 h 60"/>
                <a:gd name="T6" fmla="*/ 24 w 118"/>
                <a:gd name="T7" fmla="*/ 8 h 60"/>
                <a:gd name="T8" fmla="*/ 40 w 118"/>
                <a:gd name="T9" fmla="*/ 3 h 60"/>
                <a:gd name="T10" fmla="*/ 59 w 118"/>
                <a:gd name="T11" fmla="*/ 0 h 60"/>
                <a:gd name="T12" fmla="*/ 70 w 118"/>
                <a:gd name="T13" fmla="*/ 0 h 60"/>
                <a:gd name="T14" fmla="*/ 80 w 118"/>
                <a:gd name="T15" fmla="*/ 6 h 60"/>
                <a:gd name="T16" fmla="*/ 89 w 118"/>
                <a:gd name="T17" fmla="*/ 11 h 60"/>
                <a:gd name="T18" fmla="*/ 99 w 118"/>
                <a:gd name="T19" fmla="*/ 19 h 60"/>
                <a:gd name="T20" fmla="*/ 107 w 118"/>
                <a:gd name="T21" fmla="*/ 30 h 60"/>
                <a:gd name="T22" fmla="*/ 118 w 118"/>
                <a:gd name="T23" fmla="*/ 43 h 60"/>
                <a:gd name="T24" fmla="*/ 118 w 118"/>
                <a:gd name="T25" fmla="*/ 43 h 60"/>
                <a:gd name="T26" fmla="*/ 110 w 118"/>
                <a:gd name="T27" fmla="*/ 51 h 60"/>
                <a:gd name="T28" fmla="*/ 99 w 118"/>
                <a:gd name="T29" fmla="*/ 54 h 60"/>
                <a:gd name="T30" fmla="*/ 86 w 118"/>
                <a:gd name="T31" fmla="*/ 60 h 60"/>
                <a:gd name="T32" fmla="*/ 67 w 118"/>
                <a:gd name="T33" fmla="*/ 60 h 60"/>
                <a:gd name="T34" fmla="*/ 48 w 118"/>
                <a:gd name="T35" fmla="*/ 54 h 60"/>
                <a:gd name="T36" fmla="*/ 24 w 118"/>
                <a:gd name="T37" fmla="*/ 43 h 60"/>
                <a:gd name="T38" fmla="*/ 0 w 118"/>
                <a:gd name="T39" fmla="*/ 24 h 60"/>
                <a:gd name="T40" fmla="*/ 0 w 118"/>
                <a:gd name="T41"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60">
                  <a:moveTo>
                    <a:pt x="0" y="24"/>
                  </a:moveTo>
                  <a:lnTo>
                    <a:pt x="0" y="24"/>
                  </a:lnTo>
                  <a:lnTo>
                    <a:pt x="10" y="16"/>
                  </a:lnTo>
                  <a:lnTo>
                    <a:pt x="24" y="8"/>
                  </a:lnTo>
                  <a:lnTo>
                    <a:pt x="40" y="3"/>
                  </a:lnTo>
                  <a:lnTo>
                    <a:pt x="59" y="0"/>
                  </a:lnTo>
                  <a:lnTo>
                    <a:pt x="70" y="0"/>
                  </a:lnTo>
                  <a:lnTo>
                    <a:pt x="80" y="6"/>
                  </a:lnTo>
                  <a:lnTo>
                    <a:pt x="89" y="11"/>
                  </a:lnTo>
                  <a:lnTo>
                    <a:pt x="99" y="19"/>
                  </a:lnTo>
                  <a:lnTo>
                    <a:pt x="107" y="30"/>
                  </a:lnTo>
                  <a:lnTo>
                    <a:pt x="118" y="43"/>
                  </a:lnTo>
                  <a:lnTo>
                    <a:pt x="118" y="43"/>
                  </a:lnTo>
                  <a:lnTo>
                    <a:pt x="110" y="51"/>
                  </a:lnTo>
                  <a:lnTo>
                    <a:pt x="99" y="54"/>
                  </a:lnTo>
                  <a:lnTo>
                    <a:pt x="86" y="60"/>
                  </a:lnTo>
                  <a:lnTo>
                    <a:pt x="67" y="60"/>
                  </a:lnTo>
                  <a:lnTo>
                    <a:pt x="48" y="54"/>
                  </a:lnTo>
                  <a:lnTo>
                    <a:pt x="24" y="43"/>
                  </a:lnTo>
                  <a:lnTo>
                    <a:pt x="0" y="24"/>
                  </a:lnTo>
                  <a:lnTo>
                    <a:pt x="0" y="24"/>
                  </a:lnTo>
                  <a:close/>
                </a:path>
              </a:pathLst>
            </a:custGeom>
            <a:solidFill>
              <a:srgbClr val="118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0"/>
            <p:cNvSpPr>
              <a:spLocks/>
            </p:cNvSpPr>
            <p:nvPr/>
          </p:nvSpPr>
          <p:spPr bwMode="auto">
            <a:xfrm>
              <a:off x="8148638" y="1479550"/>
              <a:ext cx="188913" cy="93662"/>
            </a:xfrm>
            <a:custGeom>
              <a:avLst/>
              <a:gdLst>
                <a:gd name="T0" fmla="*/ 119 w 119"/>
                <a:gd name="T1" fmla="*/ 24 h 59"/>
                <a:gd name="T2" fmla="*/ 119 w 119"/>
                <a:gd name="T3" fmla="*/ 24 h 59"/>
                <a:gd name="T4" fmla="*/ 108 w 119"/>
                <a:gd name="T5" fmla="*/ 16 h 59"/>
                <a:gd name="T6" fmla="*/ 95 w 119"/>
                <a:gd name="T7" fmla="*/ 8 h 59"/>
                <a:gd name="T8" fmla="*/ 76 w 119"/>
                <a:gd name="T9" fmla="*/ 0 h 59"/>
                <a:gd name="T10" fmla="*/ 57 w 119"/>
                <a:gd name="T11" fmla="*/ 0 h 59"/>
                <a:gd name="T12" fmla="*/ 49 w 119"/>
                <a:gd name="T13" fmla="*/ 0 h 59"/>
                <a:gd name="T14" fmla="*/ 38 w 119"/>
                <a:gd name="T15" fmla="*/ 2 h 59"/>
                <a:gd name="T16" fmla="*/ 27 w 119"/>
                <a:gd name="T17" fmla="*/ 8 h 59"/>
                <a:gd name="T18" fmla="*/ 19 w 119"/>
                <a:gd name="T19" fmla="*/ 19 h 59"/>
                <a:gd name="T20" fmla="*/ 9 w 119"/>
                <a:gd name="T21" fmla="*/ 29 h 59"/>
                <a:gd name="T22" fmla="*/ 0 w 119"/>
                <a:gd name="T23" fmla="*/ 43 h 59"/>
                <a:gd name="T24" fmla="*/ 0 w 119"/>
                <a:gd name="T25" fmla="*/ 43 h 59"/>
                <a:gd name="T26" fmla="*/ 9 w 119"/>
                <a:gd name="T27" fmla="*/ 48 h 59"/>
                <a:gd name="T28" fmla="*/ 19 w 119"/>
                <a:gd name="T29" fmla="*/ 54 h 59"/>
                <a:gd name="T30" fmla="*/ 33 w 119"/>
                <a:gd name="T31" fmla="*/ 56 h 59"/>
                <a:gd name="T32" fmla="*/ 49 w 119"/>
                <a:gd name="T33" fmla="*/ 59 h 59"/>
                <a:gd name="T34" fmla="*/ 71 w 119"/>
                <a:gd name="T35" fmla="*/ 54 h 59"/>
                <a:gd name="T36" fmla="*/ 95 w 119"/>
                <a:gd name="T37" fmla="*/ 43 h 59"/>
                <a:gd name="T38" fmla="*/ 119 w 119"/>
                <a:gd name="T39" fmla="*/ 24 h 59"/>
                <a:gd name="T40" fmla="*/ 119 w 119"/>
                <a:gd name="T4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59">
                  <a:moveTo>
                    <a:pt x="119" y="24"/>
                  </a:moveTo>
                  <a:lnTo>
                    <a:pt x="119" y="24"/>
                  </a:lnTo>
                  <a:lnTo>
                    <a:pt x="108" y="16"/>
                  </a:lnTo>
                  <a:lnTo>
                    <a:pt x="95" y="8"/>
                  </a:lnTo>
                  <a:lnTo>
                    <a:pt x="76" y="0"/>
                  </a:lnTo>
                  <a:lnTo>
                    <a:pt x="57" y="0"/>
                  </a:lnTo>
                  <a:lnTo>
                    <a:pt x="49" y="0"/>
                  </a:lnTo>
                  <a:lnTo>
                    <a:pt x="38" y="2"/>
                  </a:lnTo>
                  <a:lnTo>
                    <a:pt x="27" y="8"/>
                  </a:lnTo>
                  <a:lnTo>
                    <a:pt x="19" y="19"/>
                  </a:lnTo>
                  <a:lnTo>
                    <a:pt x="9" y="29"/>
                  </a:lnTo>
                  <a:lnTo>
                    <a:pt x="0" y="43"/>
                  </a:lnTo>
                  <a:lnTo>
                    <a:pt x="0" y="43"/>
                  </a:lnTo>
                  <a:lnTo>
                    <a:pt x="9" y="48"/>
                  </a:lnTo>
                  <a:lnTo>
                    <a:pt x="19" y="54"/>
                  </a:lnTo>
                  <a:lnTo>
                    <a:pt x="33" y="56"/>
                  </a:lnTo>
                  <a:lnTo>
                    <a:pt x="49" y="59"/>
                  </a:lnTo>
                  <a:lnTo>
                    <a:pt x="71" y="54"/>
                  </a:lnTo>
                  <a:lnTo>
                    <a:pt x="95" y="43"/>
                  </a:lnTo>
                  <a:lnTo>
                    <a:pt x="119" y="24"/>
                  </a:lnTo>
                  <a:lnTo>
                    <a:pt x="119" y="24"/>
                  </a:lnTo>
                  <a:close/>
                </a:path>
              </a:pathLst>
            </a:custGeom>
            <a:solidFill>
              <a:srgbClr val="118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1"/>
            <p:cNvSpPr>
              <a:spLocks/>
            </p:cNvSpPr>
            <p:nvPr/>
          </p:nvSpPr>
          <p:spPr bwMode="auto">
            <a:xfrm>
              <a:off x="8123238" y="1739900"/>
              <a:ext cx="52388" cy="42862"/>
            </a:xfrm>
            <a:custGeom>
              <a:avLst/>
              <a:gdLst>
                <a:gd name="T0" fmla="*/ 33 w 33"/>
                <a:gd name="T1" fmla="*/ 14 h 27"/>
                <a:gd name="T2" fmla="*/ 33 w 33"/>
                <a:gd name="T3" fmla="*/ 14 h 27"/>
                <a:gd name="T4" fmla="*/ 30 w 33"/>
                <a:gd name="T5" fmla="*/ 19 h 27"/>
                <a:gd name="T6" fmla="*/ 27 w 33"/>
                <a:gd name="T7" fmla="*/ 24 h 27"/>
                <a:gd name="T8" fmla="*/ 22 w 33"/>
                <a:gd name="T9" fmla="*/ 27 h 27"/>
                <a:gd name="T10" fmla="*/ 16 w 33"/>
                <a:gd name="T11" fmla="*/ 27 h 27"/>
                <a:gd name="T12" fmla="*/ 16 w 33"/>
                <a:gd name="T13" fmla="*/ 27 h 27"/>
                <a:gd name="T14" fmla="*/ 8 w 33"/>
                <a:gd name="T15" fmla="*/ 27 h 27"/>
                <a:gd name="T16" fmla="*/ 3 w 33"/>
                <a:gd name="T17" fmla="*/ 24 h 27"/>
                <a:gd name="T18" fmla="*/ 0 w 33"/>
                <a:gd name="T19" fmla="*/ 19 h 27"/>
                <a:gd name="T20" fmla="*/ 0 w 33"/>
                <a:gd name="T21" fmla="*/ 14 h 27"/>
                <a:gd name="T22" fmla="*/ 0 w 33"/>
                <a:gd name="T23" fmla="*/ 14 h 27"/>
                <a:gd name="T24" fmla="*/ 0 w 33"/>
                <a:gd name="T25" fmla="*/ 8 h 27"/>
                <a:gd name="T26" fmla="*/ 3 w 33"/>
                <a:gd name="T27" fmla="*/ 3 h 27"/>
                <a:gd name="T28" fmla="*/ 8 w 33"/>
                <a:gd name="T29" fmla="*/ 0 h 27"/>
                <a:gd name="T30" fmla="*/ 16 w 33"/>
                <a:gd name="T31" fmla="*/ 0 h 27"/>
                <a:gd name="T32" fmla="*/ 16 w 33"/>
                <a:gd name="T33" fmla="*/ 0 h 27"/>
                <a:gd name="T34" fmla="*/ 22 w 33"/>
                <a:gd name="T35" fmla="*/ 0 h 27"/>
                <a:gd name="T36" fmla="*/ 27 w 33"/>
                <a:gd name="T37" fmla="*/ 3 h 27"/>
                <a:gd name="T38" fmla="*/ 30 w 33"/>
                <a:gd name="T39" fmla="*/ 8 h 27"/>
                <a:gd name="T40" fmla="*/ 33 w 33"/>
                <a:gd name="T41" fmla="*/ 14 h 27"/>
                <a:gd name="T42" fmla="*/ 33 w 33"/>
                <a:gd name="T4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33" y="14"/>
                  </a:moveTo>
                  <a:lnTo>
                    <a:pt x="33" y="14"/>
                  </a:lnTo>
                  <a:lnTo>
                    <a:pt x="30" y="19"/>
                  </a:lnTo>
                  <a:lnTo>
                    <a:pt x="27" y="24"/>
                  </a:lnTo>
                  <a:lnTo>
                    <a:pt x="22" y="27"/>
                  </a:lnTo>
                  <a:lnTo>
                    <a:pt x="16" y="27"/>
                  </a:lnTo>
                  <a:lnTo>
                    <a:pt x="16" y="27"/>
                  </a:lnTo>
                  <a:lnTo>
                    <a:pt x="8" y="27"/>
                  </a:lnTo>
                  <a:lnTo>
                    <a:pt x="3" y="24"/>
                  </a:lnTo>
                  <a:lnTo>
                    <a:pt x="0" y="19"/>
                  </a:lnTo>
                  <a:lnTo>
                    <a:pt x="0" y="14"/>
                  </a:lnTo>
                  <a:lnTo>
                    <a:pt x="0" y="14"/>
                  </a:lnTo>
                  <a:lnTo>
                    <a:pt x="0" y="8"/>
                  </a:lnTo>
                  <a:lnTo>
                    <a:pt x="3" y="3"/>
                  </a:lnTo>
                  <a:lnTo>
                    <a:pt x="8" y="0"/>
                  </a:lnTo>
                  <a:lnTo>
                    <a:pt x="16" y="0"/>
                  </a:lnTo>
                  <a:lnTo>
                    <a:pt x="16" y="0"/>
                  </a:lnTo>
                  <a:lnTo>
                    <a:pt x="22" y="0"/>
                  </a:lnTo>
                  <a:lnTo>
                    <a:pt x="27" y="3"/>
                  </a:lnTo>
                  <a:lnTo>
                    <a:pt x="30" y="8"/>
                  </a:lnTo>
                  <a:lnTo>
                    <a:pt x="33" y="14"/>
                  </a:lnTo>
                  <a:lnTo>
                    <a:pt x="3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2"/>
            <p:cNvSpPr>
              <a:spLocks/>
            </p:cNvSpPr>
            <p:nvPr/>
          </p:nvSpPr>
          <p:spPr bwMode="auto">
            <a:xfrm>
              <a:off x="6030913" y="1808163"/>
              <a:ext cx="68263" cy="42862"/>
            </a:xfrm>
            <a:custGeom>
              <a:avLst/>
              <a:gdLst>
                <a:gd name="T0" fmla="*/ 43 w 43"/>
                <a:gd name="T1" fmla="*/ 14 h 27"/>
                <a:gd name="T2" fmla="*/ 43 w 43"/>
                <a:gd name="T3" fmla="*/ 14 h 27"/>
                <a:gd name="T4" fmla="*/ 43 w 43"/>
                <a:gd name="T5" fmla="*/ 19 h 27"/>
                <a:gd name="T6" fmla="*/ 37 w 43"/>
                <a:gd name="T7" fmla="*/ 22 h 27"/>
                <a:gd name="T8" fmla="*/ 29 w 43"/>
                <a:gd name="T9" fmla="*/ 27 h 27"/>
                <a:gd name="T10" fmla="*/ 21 w 43"/>
                <a:gd name="T11" fmla="*/ 27 h 27"/>
                <a:gd name="T12" fmla="*/ 21 w 43"/>
                <a:gd name="T13" fmla="*/ 27 h 27"/>
                <a:gd name="T14" fmla="*/ 13 w 43"/>
                <a:gd name="T15" fmla="*/ 27 h 27"/>
                <a:gd name="T16" fmla="*/ 5 w 43"/>
                <a:gd name="T17" fmla="*/ 22 h 27"/>
                <a:gd name="T18" fmla="*/ 0 w 43"/>
                <a:gd name="T19" fmla="*/ 19 h 27"/>
                <a:gd name="T20" fmla="*/ 0 w 43"/>
                <a:gd name="T21" fmla="*/ 14 h 27"/>
                <a:gd name="T22" fmla="*/ 0 w 43"/>
                <a:gd name="T23" fmla="*/ 14 h 27"/>
                <a:gd name="T24" fmla="*/ 0 w 43"/>
                <a:gd name="T25" fmla="*/ 8 h 27"/>
                <a:gd name="T26" fmla="*/ 5 w 43"/>
                <a:gd name="T27" fmla="*/ 3 h 27"/>
                <a:gd name="T28" fmla="*/ 13 w 43"/>
                <a:gd name="T29" fmla="*/ 0 h 27"/>
                <a:gd name="T30" fmla="*/ 21 w 43"/>
                <a:gd name="T31" fmla="*/ 0 h 27"/>
                <a:gd name="T32" fmla="*/ 21 w 43"/>
                <a:gd name="T33" fmla="*/ 0 h 27"/>
                <a:gd name="T34" fmla="*/ 29 w 43"/>
                <a:gd name="T35" fmla="*/ 0 h 27"/>
                <a:gd name="T36" fmla="*/ 37 w 43"/>
                <a:gd name="T37" fmla="*/ 3 h 27"/>
                <a:gd name="T38" fmla="*/ 43 w 43"/>
                <a:gd name="T39" fmla="*/ 8 h 27"/>
                <a:gd name="T40" fmla="*/ 43 w 43"/>
                <a:gd name="T41" fmla="*/ 14 h 27"/>
                <a:gd name="T42" fmla="*/ 43 w 43"/>
                <a:gd name="T4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7">
                  <a:moveTo>
                    <a:pt x="43" y="14"/>
                  </a:moveTo>
                  <a:lnTo>
                    <a:pt x="43" y="14"/>
                  </a:lnTo>
                  <a:lnTo>
                    <a:pt x="43" y="19"/>
                  </a:lnTo>
                  <a:lnTo>
                    <a:pt x="37" y="22"/>
                  </a:lnTo>
                  <a:lnTo>
                    <a:pt x="29" y="27"/>
                  </a:lnTo>
                  <a:lnTo>
                    <a:pt x="21" y="27"/>
                  </a:lnTo>
                  <a:lnTo>
                    <a:pt x="21" y="27"/>
                  </a:lnTo>
                  <a:lnTo>
                    <a:pt x="13" y="27"/>
                  </a:lnTo>
                  <a:lnTo>
                    <a:pt x="5" y="22"/>
                  </a:lnTo>
                  <a:lnTo>
                    <a:pt x="0" y="19"/>
                  </a:lnTo>
                  <a:lnTo>
                    <a:pt x="0" y="14"/>
                  </a:lnTo>
                  <a:lnTo>
                    <a:pt x="0" y="14"/>
                  </a:lnTo>
                  <a:lnTo>
                    <a:pt x="0" y="8"/>
                  </a:lnTo>
                  <a:lnTo>
                    <a:pt x="5" y="3"/>
                  </a:lnTo>
                  <a:lnTo>
                    <a:pt x="13" y="0"/>
                  </a:lnTo>
                  <a:lnTo>
                    <a:pt x="21" y="0"/>
                  </a:lnTo>
                  <a:lnTo>
                    <a:pt x="21" y="0"/>
                  </a:lnTo>
                  <a:lnTo>
                    <a:pt x="29" y="0"/>
                  </a:lnTo>
                  <a:lnTo>
                    <a:pt x="37" y="3"/>
                  </a:lnTo>
                  <a:lnTo>
                    <a:pt x="43" y="8"/>
                  </a:lnTo>
                  <a:lnTo>
                    <a:pt x="43" y="14"/>
                  </a:lnTo>
                  <a:lnTo>
                    <a:pt x="4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3"/>
            <p:cNvSpPr>
              <a:spLocks/>
            </p:cNvSpPr>
            <p:nvPr/>
          </p:nvSpPr>
          <p:spPr bwMode="auto">
            <a:xfrm>
              <a:off x="6707188" y="2257425"/>
              <a:ext cx="376238" cy="111125"/>
            </a:xfrm>
            <a:custGeom>
              <a:avLst/>
              <a:gdLst>
                <a:gd name="T0" fmla="*/ 151 w 237"/>
                <a:gd name="T1" fmla="*/ 22 h 70"/>
                <a:gd name="T2" fmla="*/ 134 w 237"/>
                <a:gd name="T3" fmla="*/ 33 h 70"/>
                <a:gd name="T4" fmla="*/ 116 w 237"/>
                <a:gd name="T5" fmla="*/ 33 h 70"/>
                <a:gd name="T6" fmla="*/ 102 w 237"/>
                <a:gd name="T7" fmla="*/ 27 h 70"/>
                <a:gd name="T8" fmla="*/ 89 w 237"/>
                <a:gd name="T9" fmla="*/ 19 h 70"/>
                <a:gd name="T10" fmla="*/ 64 w 237"/>
                <a:gd name="T11" fmla="*/ 6 h 70"/>
                <a:gd name="T12" fmla="*/ 43 w 237"/>
                <a:gd name="T13" fmla="*/ 3 h 70"/>
                <a:gd name="T14" fmla="*/ 19 w 237"/>
                <a:gd name="T15" fmla="*/ 11 h 70"/>
                <a:gd name="T16" fmla="*/ 5 w 237"/>
                <a:gd name="T17" fmla="*/ 25 h 70"/>
                <a:gd name="T18" fmla="*/ 0 w 237"/>
                <a:gd name="T19" fmla="*/ 35 h 70"/>
                <a:gd name="T20" fmla="*/ 5 w 237"/>
                <a:gd name="T21" fmla="*/ 49 h 70"/>
                <a:gd name="T22" fmla="*/ 10 w 237"/>
                <a:gd name="T23" fmla="*/ 52 h 70"/>
                <a:gd name="T24" fmla="*/ 24 w 237"/>
                <a:gd name="T25" fmla="*/ 52 h 70"/>
                <a:gd name="T26" fmla="*/ 29 w 237"/>
                <a:gd name="T27" fmla="*/ 49 h 70"/>
                <a:gd name="T28" fmla="*/ 48 w 237"/>
                <a:gd name="T29" fmla="*/ 38 h 70"/>
                <a:gd name="T30" fmla="*/ 70 w 237"/>
                <a:gd name="T31" fmla="*/ 49 h 70"/>
                <a:gd name="T32" fmla="*/ 86 w 237"/>
                <a:gd name="T33" fmla="*/ 60 h 70"/>
                <a:gd name="T34" fmla="*/ 105 w 237"/>
                <a:gd name="T35" fmla="*/ 68 h 70"/>
                <a:gd name="T36" fmla="*/ 126 w 237"/>
                <a:gd name="T37" fmla="*/ 70 h 70"/>
                <a:gd name="T38" fmla="*/ 145 w 237"/>
                <a:gd name="T39" fmla="*/ 68 h 70"/>
                <a:gd name="T40" fmla="*/ 172 w 237"/>
                <a:gd name="T41" fmla="*/ 49 h 70"/>
                <a:gd name="T42" fmla="*/ 183 w 237"/>
                <a:gd name="T43" fmla="*/ 41 h 70"/>
                <a:gd name="T44" fmla="*/ 202 w 237"/>
                <a:gd name="T45" fmla="*/ 35 h 70"/>
                <a:gd name="T46" fmla="*/ 213 w 237"/>
                <a:gd name="T47" fmla="*/ 38 h 70"/>
                <a:gd name="T48" fmla="*/ 226 w 237"/>
                <a:gd name="T49" fmla="*/ 38 h 70"/>
                <a:gd name="T50" fmla="*/ 234 w 237"/>
                <a:gd name="T51" fmla="*/ 27 h 70"/>
                <a:gd name="T52" fmla="*/ 237 w 237"/>
                <a:gd name="T53" fmla="*/ 22 h 70"/>
                <a:gd name="T54" fmla="*/ 232 w 237"/>
                <a:gd name="T55" fmla="*/ 8 h 70"/>
                <a:gd name="T56" fmla="*/ 223 w 237"/>
                <a:gd name="T57" fmla="*/ 6 h 70"/>
                <a:gd name="T58" fmla="*/ 199 w 237"/>
                <a:gd name="T59" fmla="*/ 0 h 70"/>
                <a:gd name="T60" fmla="*/ 180 w 237"/>
                <a:gd name="T61" fmla="*/ 3 h 70"/>
                <a:gd name="T62" fmla="*/ 151 w 237"/>
                <a:gd name="T6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7" h="70">
                  <a:moveTo>
                    <a:pt x="151" y="22"/>
                  </a:moveTo>
                  <a:lnTo>
                    <a:pt x="151" y="22"/>
                  </a:lnTo>
                  <a:lnTo>
                    <a:pt x="140" y="30"/>
                  </a:lnTo>
                  <a:lnTo>
                    <a:pt x="134" y="33"/>
                  </a:lnTo>
                  <a:lnTo>
                    <a:pt x="126" y="35"/>
                  </a:lnTo>
                  <a:lnTo>
                    <a:pt x="116" y="33"/>
                  </a:lnTo>
                  <a:lnTo>
                    <a:pt x="116" y="33"/>
                  </a:lnTo>
                  <a:lnTo>
                    <a:pt x="102" y="27"/>
                  </a:lnTo>
                  <a:lnTo>
                    <a:pt x="89" y="19"/>
                  </a:lnTo>
                  <a:lnTo>
                    <a:pt x="89" y="19"/>
                  </a:lnTo>
                  <a:lnTo>
                    <a:pt x="72" y="8"/>
                  </a:lnTo>
                  <a:lnTo>
                    <a:pt x="64" y="6"/>
                  </a:lnTo>
                  <a:lnTo>
                    <a:pt x="54" y="3"/>
                  </a:lnTo>
                  <a:lnTo>
                    <a:pt x="43" y="3"/>
                  </a:lnTo>
                  <a:lnTo>
                    <a:pt x="29" y="6"/>
                  </a:lnTo>
                  <a:lnTo>
                    <a:pt x="19" y="11"/>
                  </a:lnTo>
                  <a:lnTo>
                    <a:pt x="5" y="25"/>
                  </a:lnTo>
                  <a:lnTo>
                    <a:pt x="5" y="25"/>
                  </a:lnTo>
                  <a:lnTo>
                    <a:pt x="0" y="30"/>
                  </a:lnTo>
                  <a:lnTo>
                    <a:pt x="0" y="35"/>
                  </a:lnTo>
                  <a:lnTo>
                    <a:pt x="0" y="44"/>
                  </a:lnTo>
                  <a:lnTo>
                    <a:pt x="5" y="49"/>
                  </a:lnTo>
                  <a:lnTo>
                    <a:pt x="5" y="49"/>
                  </a:lnTo>
                  <a:lnTo>
                    <a:pt x="10" y="52"/>
                  </a:lnTo>
                  <a:lnTo>
                    <a:pt x="16" y="54"/>
                  </a:lnTo>
                  <a:lnTo>
                    <a:pt x="24" y="52"/>
                  </a:lnTo>
                  <a:lnTo>
                    <a:pt x="29" y="49"/>
                  </a:lnTo>
                  <a:lnTo>
                    <a:pt x="29" y="49"/>
                  </a:lnTo>
                  <a:lnTo>
                    <a:pt x="40" y="41"/>
                  </a:lnTo>
                  <a:lnTo>
                    <a:pt x="48" y="38"/>
                  </a:lnTo>
                  <a:lnTo>
                    <a:pt x="56" y="41"/>
                  </a:lnTo>
                  <a:lnTo>
                    <a:pt x="70" y="49"/>
                  </a:lnTo>
                  <a:lnTo>
                    <a:pt x="70" y="49"/>
                  </a:lnTo>
                  <a:lnTo>
                    <a:pt x="86" y="60"/>
                  </a:lnTo>
                  <a:lnTo>
                    <a:pt x="105" y="68"/>
                  </a:lnTo>
                  <a:lnTo>
                    <a:pt x="105" y="68"/>
                  </a:lnTo>
                  <a:lnTo>
                    <a:pt x="116" y="70"/>
                  </a:lnTo>
                  <a:lnTo>
                    <a:pt x="126" y="70"/>
                  </a:lnTo>
                  <a:lnTo>
                    <a:pt x="137" y="70"/>
                  </a:lnTo>
                  <a:lnTo>
                    <a:pt x="145" y="68"/>
                  </a:lnTo>
                  <a:lnTo>
                    <a:pt x="161" y="60"/>
                  </a:lnTo>
                  <a:lnTo>
                    <a:pt x="172" y="49"/>
                  </a:lnTo>
                  <a:lnTo>
                    <a:pt x="172" y="49"/>
                  </a:lnTo>
                  <a:lnTo>
                    <a:pt x="183" y="41"/>
                  </a:lnTo>
                  <a:lnTo>
                    <a:pt x="191" y="38"/>
                  </a:lnTo>
                  <a:lnTo>
                    <a:pt x="202" y="35"/>
                  </a:lnTo>
                  <a:lnTo>
                    <a:pt x="213" y="38"/>
                  </a:lnTo>
                  <a:lnTo>
                    <a:pt x="213" y="38"/>
                  </a:lnTo>
                  <a:lnTo>
                    <a:pt x="218" y="41"/>
                  </a:lnTo>
                  <a:lnTo>
                    <a:pt x="226" y="38"/>
                  </a:lnTo>
                  <a:lnTo>
                    <a:pt x="232" y="33"/>
                  </a:lnTo>
                  <a:lnTo>
                    <a:pt x="234" y="27"/>
                  </a:lnTo>
                  <a:lnTo>
                    <a:pt x="234" y="27"/>
                  </a:lnTo>
                  <a:lnTo>
                    <a:pt x="237" y="22"/>
                  </a:lnTo>
                  <a:lnTo>
                    <a:pt x="234" y="14"/>
                  </a:lnTo>
                  <a:lnTo>
                    <a:pt x="232" y="8"/>
                  </a:lnTo>
                  <a:lnTo>
                    <a:pt x="223" y="6"/>
                  </a:lnTo>
                  <a:lnTo>
                    <a:pt x="223" y="6"/>
                  </a:lnTo>
                  <a:lnTo>
                    <a:pt x="213" y="0"/>
                  </a:lnTo>
                  <a:lnTo>
                    <a:pt x="199" y="0"/>
                  </a:lnTo>
                  <a:lnTo>
                    <a:pt x="188" y="0"/>
                  </a:lnTo>
                  <a:lnTo>
                    <a:pt x="180" y="3"/>
                  </a:lnTo>
                  <a:lnTo>
                    <a:pt x="164" y="11"/>
                  </a:lnTo>
                  <a:lnTo>
                    <a:pt x="151" y="22"/>
                  </a:lnTo>
                  <a:lnTo>
                    <a:pt x="151"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4"/>
            <p:cNvSpPr>
              <a:spLocks/>
            </p:cNvSpPr>
            <p:nvPr/>
          </p:nvSpPr>
          <p:spPr bwMode="auto">
            <a:xfrm>
              <a:off x="6715125" y="1817688"/>
              <a:ext cx="158750" cy="119062"/>
            </a:xfrm>
            <a:custGeom>
              <a:avLst/>
              <a:gdLst>
                <a:gd name="T0" fmla="*/ 3 w 100"/>
                <a:gd name="T1" fmla="*/ 5 h 75"/>
                <a:gd name="T2" fmla="*/ 3 w 100"/>
                <a:gd name="T3" fmla="*/ 5 h 75"/>
                <a:gd name="T4" fmla="*/ 0 w 100"/>
                <a:gd name="T5" fmla="*/ 8 h 75"/>
                <a:gd name="T6" fmla="*/ 0 w 100"/>
                <a:gd name="T7" fmla="*/ 13 h 75"/>
                <a:gd name="T8" fmla="*/ 3 w 100"/>
                <a:gd name="T9" fmla="*/ 16 h 75"/>
                <a:gd name="T10" fmla="*/ 5 w 100"/>
                <a:gd name="T11" fmla="*/ 21 h 75"/>
                <a:gd name="T12" fmla="*/ 81 w 100"/>
                <a:gd name="T13" fmla="*/ 72 h 75"/>
                <a:gd name="T14" fmla="*/ 81 w 100"/>
                <a:gd name="T15" fmla="*/ 72 h 75"/>
                <a:gd name="T16" fmla="*/ 86 w 100"/>
                <a:gd name="T17" fmla="*/ 75 h 75"/>
                <a:gd name="T18" fmla="*/ 92 w 100"/>
                <a:gd name="T19" fmla="*/ 75 h 75"/>
                <a:gd name="T20" fmla="*/ 94 w 100"/>
                <a:gd name="T21" fmla="*/ 72 h 75"/>
                <a:gd name="T22" fmla="*/ 100 w 100"/>
                <a:gd name="T23" fmla="*/ 70 h 75"/>
                <a:gd name="T24" fmla="*/ 100 w 100"/>
                <a:gd name="T25" fmla="*/ 70 h 75"/>
                <a:gd name="T26" fmla="*/ 100 w 100"/>
                <a:gd name="T27" fmla="*/ 67 h 75"/>
                <a:gd name="T28" fmla="*/ 100 w 100"/>
                <a:gd name="T29" fmla="*/ 62 h 75"/>
                <a:gd name="T30" fmla="*/ 100 w 100"/>
                <a:gd name="T31" fmla="*/ 56 h 75"/>
                <a:gd name="T32" fmla="*/ 94 w 100"/>
                <a:gd name="T33" fmla="*/ 54 h 75"/>
                <a:gd name="T34" fmla="*/ 19 w 100"/>
                <a:gd name="T35" fmla="*/ 0 h 75"/>
                <a:gd name="T36" fmla="*/ 19 w 100"/>
                <a:gd name="T37" fmla="*/ 0 h 75"/>
                <a:gd name="T38" fmla="*/ 14 w 100"/>
                <a:gd name="T39" fmla="*/ 0 h 75"/>
                <a:gd name="T40" fmla="*/ 11 w 100"/>
                <a:gd name="T41" fmla="*/ 0 h 75"/>
                <a:gd name="T42" fmla="*/ 5 w 100"/>
                <a:gd name="T43" fmla="*/ 0 h 75"/>
                <a:gd name="T44" fmla="*/ 3 w 100"/>
                <a:gd name="T45" fmla="*/ 5 h 75"/>
                <a:gd name="T46" fmla="*/ 3 w 100"/>
                <a:gd name="T47"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75">
                  <a:moveTo>
                    <a:pt x="3" y="5"/>
                  </a:moveTo>
                  <a:lnTo>
                    <a:pt x="3" y="5"/>
                  </a:lnTo>
                  <a:lnTo>
                    <a:pt x="0" y="8"/>
                  </a:lnTo>
                  <a:lnTo>
                    <a:pt x="0" y="13"/>
                  </a:lnTo>
                  <a:lnTo>
                    <a:pt x="3" y="16"/>
                  </a:lnTo>
                  <a:lnTo>
                    <a:pt x="5" y="21"/>
                  </a:lnTo>
                  <a:lnTo>
                    <a:pt x="81" y="72"/>
                  </a:lnTo>
                  <a:lnTo>
                    <a:pt x="81" y="72"/>
                  </a:lnTo>
                  <a:lnTo>
                    <a:pt x="86" y="75"/>
                  </a:lnTo>
                  <a:lnTo>
                    <a:pt x="92" y="75"/>
                  </a:lnTo>
                  <a:lnTo>
                    <a:pt x="94" y="72"/>
                  </a:lnTo>
                  <a:lnTo>
                    <a:pt x="100" y="70"/>
                  </a:lnTo>
                  <a:lnTo>
                    <a:pt x="100" y="70"/>
                  </a:lnTo>
                  <a:lnTo>
                    <a:pt x="100" y="67"/>
                  </a:lnTo>
                  <a:lnTo>
                    <a:pt x="100" y="62"/>
                  </a:lnTo>
                  <a:lnTo>
                    <a:pt x="100" y="56"/>
                  </a:lnTo>
                  <a:lnTo>
                    <a:pt x="94" y="54"/>
                  </a:lnTo>
                  <a:lnTo>
                    <a:pt x="19" y="0"/>
                  </a:lnTo>
                  <a:lnTo>
                    <a:pt x="19" y="0"/>
                  </a:lnTo>
                  <a:lnTo>
                    <a:pt x="14" y="0"/>
                  </a:lnTo>
                  <a:lnTo>
                    <a:pt x="11" y="0"/>
                  </a:lnTo>
                  <a:lnTo>
                    <a:pt x="5" y="0"/>
                  </a:lnTo>
                  <a:lnTo>
                    <a:pt x="3" y="5"/>
                  </a:lnTo>
                  <a:lnTo>
                    <a:pt x="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5"/>
            <p:cNvSpPr>
              <a:spLocks/>
            </p:cNvSpPr>
            <p:nvPr/>
          </p:nvSpPr>
          <p:spPr bwMode="auto">
            <a:xfrm>
              <a:off x="6950075" y="1778000"/>
              <a:ext cx="219075" cy="138112"/>
            </a:xfrm>
            <a:custGeom>
              <a:avLst/>
              <a:gdLst>
                <a:gd name="T0" fmla="*/ 0 w 138"/>
                <a:gd name="T1" fmla="*/ 49 h 87"/>
                <a:gd name="T2" fmla="*/ 0 w 138"/>
                <a:gd name="T3" fmla="*/ 49 h 87"/>
                <a:gd name="T4" fmla="*/ 0 w 138"/>
                <a:gd name="T5" fmla="*/ 52 h 87"/>
                <a:gd name="T6" fmla="*/ 0 w 138"/>
                <a:gd name="T7" fmla="*/ 57 h 87"/>
                <a:gd name="T8" fmla="*/ 0 w 138"/>
                <a:gd name="T9" fmla="*/ 62 h 87"/>
                <a:gd name="T10" fmla="*/ 6 w 138"/>
                <a:gd name="T11" fmla="*/ 65 h 87"/>
                <a:gd name="T12" fmla="*/ 6 w 138"/>
                <a:gd name="T13" fmla="*/ 65 h 87"/>
                <a:gd name="T14" fmla="*/ 8 w 138"/>
                <a:gd name="T15" fmla="*/ 68 h 87"/>
                <a:gd name="T16" fmla="*/ 14 w 138"/>
                <a:gd name="T17" fmla="*/ 68 h 87"/>
                <a:gd name="T18" fmla="*/ 19 w 138"/>
                <a:gd name="T19" fmla="*/ 65 h 87"/>
                <a:gd name="T20" fmla="*/ 22 w 138"/>
                <a:gd name="T21" fmla="*/ 62 h 87"/>
                <a:gd name="T22" fmla="*/ 22 w 138"/>
                <a:gd name="T23" fmla="*/ 62 h 87"/>
                <a:gd name="T24" fmla="*/ 30 w 138"/>
                <a:gd name="T25" fmla="*/ 49 h 87"/>
                <a:gd name="T26" fmla="*/ 44 w 138"/>
                <a:gd name="T27" fmla="*/ 38 h 87"/>
                <a:gd name="T28" fmla="*/ 60 w 138"/>
                <a:gd name="T29" fmla="*/ 27 h 87"/>
                <a:gd name="T30" fmla="*/ 68 w 138"/>
                <a:gd name="T31" fmla="*/ 25 h 87"/>
                <a:gd name="T32" fmla="*/ 76 w 138"/>
                <a:gd name="T33" fmla="*/ 22 h 87"/>
                <a:gd name="T34" fmla="*/ 76 w 138"/>
                <a:gd name="T35" fmla="*/ 22 h 87"/>
                <a:gd name="T36" fmla="*/ 87 w 138"/>
                <a:gd name="T37" fmla="*/ 27 h 87"/>
                <a:gd name="T38" fmla="*/ 97 w 138"/>
                <a:gd name="T39" fmla="*/ 38 h 87"/>
                <a:gd name="T40" fmla="*/ 106 w 138"/>
                <a:gd name="T41" fmla="*/ 54 h 87"/>
                <a:gd name="T42" fmla="*/ 116 w 138"/>
                <a:gd name="T43" fmla="*/ 79 h 87"/>
                <a:gd name="T44" fmla="*/ 116 w 138"/>
                <a:gd name="T45" fmla="*/ 79 h 87"/>
                <a:gd name="T46" fmla="*/ 119 w 138"/>
                <a:gd name="T47" fmla="*/ 81 h 87"/>
                <a:gd name="T48" fmla="*/ 122 w 138"/>
                <a:gd name="T49" fmla="*/ 84 h 87"/>
                <a:gd name="T50" fmla="*/ 127 w 138"/>
                <a:gd name="T51" fmla="*/ 87 h 87"/>
                <a:gd name="T52" fmla="*/ 130 w 138"/>
                <a:gd name="T53" fmla="*/ 87 h 87"/>
                <a:gd name="T54" fmla="*/ 130 w 138"/>
                <a:gd name="T55" fmla="*/ 87 h 87"/>
                <a:gd name="T56" fmla="*/ 135 w 138"/>
                <a:gd name="T57" fmla="*/ 84 h 87"/>
                <a:gd name="T58" fmla="*/ 138 w 138"/>
                <a:gd name="T59" fmla="*/ 79 h 87"/>
                <a:gd name="T60" fmla="*/ 138 w 138"/>
                <a:gd name="T61" fmla="*/ 76 h 87"/>
                <a:gd name="T62" fmla="*/ 138 w 138"/>
                <a:gd name="T63" fmla="*/ 71 h 87"/>
                <a:gd name="T64" fmla="*/ 138 w 138"/>
                <a:gd name="T65" fmla="*/ 71 h 87"/>
                <a:gd name="T66" fmla="*/ 127 w 138"/>
                <a:gd name="T67" fmla="*/ 41 h 87"/>
                <a:gd name="T68" fmla="*/ 111 w 138"/>
                <a:gd name="T69" fmla="*/ 19 h 87"/>
                <a:gd name="T70" fmla="*/ 106 w 138"/>
                <a:gd name="T71" fmla="*/ 11 h 87"/>
                <a:gd name="T72" fmla="*/ 95 w 138"/>
                <a:gd name="T73" fmla="*/ 6 h 87"/>
                <a:gd name="T74" fmla="*/ 87 w 138"/>
                <a:gd name="T75" fmla="*/ 0 h 87"/>
                <a:gd name="T76" fmla="*/ 79 w 138"/>
                <a:gd name="T77" fmla="*/ 0 h 87"/>
                <a:gd name="T78" fmla="*/ 79 w 138"/>
                <a:gd name="T79" fmla="*/ 0 h 87"/>
                <a:gd name="T80" fmla="*/ 62 w 138"/>
                <a:gd name="T81" fmla="*/ 0 h 87"/>
                <a:gd name="T82" fmla="*/ 49 w 138"/>
                <a:gd name="T83" fmla="*/ 3 h 87"/>
                <a:gd name="T84" fmla="*/ 38 w 138"/>
                <a:gd name="T85" fmla="*/ 11 h 87"/>
                <a:gd name="T86" fmla="*/ 27 w 138"/>
                <a:gd name="T87" fmla="*/ 19 h 87"/>
                <a:gd name="T88" fmla="*/ 8 w 138"/>
                <a:gd name="T89" fmla="*/ 38 h 87"/>
                <a:gd name="T90" fmla="*/ 0 w 138"/>
                <a:gd name="T91" fmla="*/ 49 h 87"/>
                <a:gd name="T92" fmla="*/ 0 w 138"/>
                <a:gd name="T93" fmla="*/ 4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87">
                  <a:moveTo>
                    <a:pt x="0" y="49"/>
                  </a:moveTo>
                  <a:lnTo>
                    <a:pt x="0" y="49"/>
                  </a:lnTo>
                  <a:lnTo>
                    <a:pt x="0" y="52"/>
                  </a:lnTo>
                  <a:lnTo>
                    <a:pt x="0" y="57"/>
                  </a:lnTo>
                  <a:lnTo>
                    <a:pt x="0" y="62"/>
                  </a:lnTo>
                  <a:lnTo>
                    <a:pt x="6" y="65"/>
                  </a:lnTo>
                  <a:lnTo>
                    <a:pt x="6" y="65"/>
                  </a:lnTo>
                  <a:lnTo>
                    <a:pt x="8" y="68"/>
                  </a:lnTo>
                  <a:lnTo>
                    <a:pt x="14" y="68"/>
                  </a:lnTo>
                  <a:lnTo>
                    <a:pt x="19" y="65"/>
                  </a:lnTo>
                  <a:lnTo>
                    <a:pt x="22" y="62"/>
                  </a:lnTo>
                  <a:lnTo>
                    <a:pt x="22" y="62"/>
                  </a:lnTo>
                  <a:lnTo>
                    <a:pt x="30" y="49"/>
                  </a:lnTo>
                  <a:lnTo>
                    <a:pt x="44" y="38"/>
                  </a:lnTo>
                  <a:lnTo>
                    <a:pt x="60" y="27"/>
                  </a:lnTo>
                  <a:lnTo>
                    <a:pt x="68" y="25"/>
                  </a:lnTo>
                  <a:lnTo>
                    <a:pt x="76" y="22"/>
                  </a:lnTo>
                  <a:lnTo>
                    <a:pt x="76" y="22"/>
                  </a:lnTo>
                  <a:lnTo>
                    <a:pt x="87" y="27"/>
                  </a:lnTo>
                  <a:lnTo>
                    <a:pt x="97" y="38"/>
                  </a:lnTo>
                  <a:lnTo>
                    <a:pt x="106" y="54"/>
                  </a:lnTo>
                  <a:lnTo>
                    <a:pt x="116" y="79"/>
                  </a:lnTo>
                  <a:lnTo>
                    <a:pt x="116" y="79"/>
                  </a:lnTo>
                  <a:lnTo>
                    <a:pt x="119" y="81"/>
                  </a:lnTo>
                  <a:lnTo>
                    <a:pt x="122" y="84"/>
                  </a:lnTo>
                  <a:lnTo>
                    <a:pt x="127" y="87"/>
                  </a:lnTo>
                  <a:lnTo>
                    <a:pt x="130" y="87"/>
                  </a:lnTo>
                  <a:lnTo>
                    <a:pt x="130" y="87"/>
                  </a:lnTo>
                  <a:lnTo>
                    <a:pt x="135" y="84"/>
                  </a:lnTo>
                  <a:lnTo>
                    <a:pt x="138" y="79"/>
                  </a:lnTo>
                  <a:lnTo>
                    <a:pt x="138" y="76"/>
                  </a:lnTo>
                  <a:lnTo>
                    <a:pt x="138" y="71"/>
                  </a:lnTo>
                  <a:lnTo>
                    <a:pt x="138" y="71"/>
                  </a:lnTo>
                  <a:lnTo>
                    <a:pt x="127" y="41"/>
                  </a:lnTo>
                  <a:lnTo>
                    <a:pt x="111" y="19"/>
                  </a:lnTo>
                  <a:lnTo>
                    <a:pt x="106" y="11"/>
                  </a:lnTo>
                  <a:lnTo>
                    <a:pt x="95" y="6"/>
                  </a:lnTo>
                  <a:lnTo>
                    <a:pt x="87" y="0"/>
                  </a:lnTo>
                  <a:lnTo>
                    <a:pt x="79" y="0"/>
                  </a:lnTo>
                  <a:lnTo>
                    <a:pt x="79" y="0"/>
                  </a:lnTo>
                  <a:lnTo>
                    <a:pt x="62" y="0"/>
                  </a:lnTo>
                  <a:lnTo>
                    <a:pt x="49" y="3"/>
                  </a:lnTo>
                  <a:lnTo>
                    <a:pt x="38" y="11"/>
                  </a:lnTo>
                  <a:lnTo>
                    <a:pt x="27" y="19"/>
                  </a:lnTo>
                  <a:lnTo>
                    <a:pt x="8" y="38"/>
                  </a:lnTo>
                  <a:lnTo>
                    <a:pt x="0" y="49"/>
                  </a:lnTo>
                  <a:lnTo>
                    <a:pt x="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5650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8372</TotalTime>
  <Words>1942</Words>
  <Application>Microsoft Office PowerPoint</Application>
  <PresentationFormat>Presentación en pantalla (16:9)</PresentationFormat>
  <Paragraphs>260</Paragraphs>
  <Slides>28</Slides>
  <Notes>28</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Office Theme</vt:lpstr>
      <vt:lpstr> Filtering Approaches for  Real-Time Anti-Aliasing </vt:lpstr>
      <vt:lpstr>Filtering Approaches for Real-Time Anti-Aliasing  Morphological Anti-Aliasing </vt:lpstr>
      <vt:lpstr>What is MLAA?</vt:lpstr>
      <vt:lpstr>This talk: MLAA in retrospect</vt:lpstr>
      <vt:lpstr>Presentación de PowerPoint</vt:lpstr>
      <vt:lpstr>Presentación de PowerPoint</vt:lpstr>
      <vt:lpstr>Presentación de PowerPoint</vt:lpstr>
      <vt:lpstr>The Plan</vt:lpstr>
      <vt:lpstr>Meaningful similarities between...</vt:lpstr>
      <vt:lpstr>...and one important distinction</vt:lpstr>
      <vt:lpstr>Why (we hope) it will work</vt:lpstr>
      <vt:lpstr>Simplifications</vt:lpstr>
      <vt:lpstr>It was done before…</vt:lpstr>
      <vt:lpstr>What we need</vt:lpstr>
      <vt:lpstr>How to decide if pixels are different</vt:lpstr>
      <vt:lpstr>Presentación de PowerPoint</vt:lpstr>
      <vt:lpstr>MLAA rule # 1 (out of 2)</vt:lpstr>
      <vt:lpstr>MLAA rule # 2</vt:lpstr>
      <vt:lpstr>Rationale: object intersection</vt:lpstr>
      <vt:lpstr>      Avoiding over-blurring</vt:lpstr>
      <vt:lpstr>Two types of shapes</vt:lpstr>
      <vt:lpstr>This is what we will get</vt:lpstr>
      <vt:lpstr>MLAA in a one sentence</vt:lpstr>
      <vt:lpstr>Then (2009) and now (2011)</vt:lpstr>
      <vt:lpstr>Timeline for 2020?</vt:lpstr>
      <vt:lpstr>So the question is…</vt:lpstr>
      <vt:lpstr>So the question is… (amended)</vt:lpstr>
      <vt:lpstr>Next talk: Jorge Jimenez on Practical MLAA</vt:lpstr>
    </vt:vector>
  </TitlesOfParts>
  <Company>Northeastern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Morphological Anti-Aliasing</dc:title>
  <dc:creator>Alexander Reshetov</dc:creator>
  <cp:lastModifiedBy>IRYOKU</cp:lastModifiedBy>
  <cp:revision>542</cp:revision>
  <cp:lastPrinted>2011-08-17T22:25:28Z</cp:lastPrinted>
  <dcterms:created xsi:type="dcterms:W3CDTF">2010-04-07T23:52:34Z</dcterms:created>
  <dcterms:modified xsi:type="dcterms:W3CDTF">2011-08-17T22:29:34Z</dcterms:modified>
</cp:coreProperties>
</file>